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Hammersmith One"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napToGrid="0">
      <p:cViewPr>
        <p:scale>
          <a:sx n="90" d="100"/>
          <a:sy n="90" d="100"/>
        </p:scale>
        <p:origin x="-2244" y="-10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98260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dfa38b9d89_1_1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dfa38b9d89_1_1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gdfa38b9d89_1_1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9" name="Google Shape;1389;gdfa38b9d89_1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dfa38b9d89_1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dfa38b9d89_1_1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dfa38b9d89_1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dfa38b9d89_1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dfa38b9d89_1_1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dfa38b9d89_1_1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dfa38b9d89_1_1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dfa38b9d89_1_1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b6ca7181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b6ca7181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b6ca7181dd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b6ca7181dd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b6ca7181dd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b6ca7181d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b6ca7181dd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b6ca7181dd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dfa38b9d89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dfa38b9d89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b6ca7181dd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b6ca7181dd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b6ca7181dd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b6ca7181d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b6ca7181dd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b6ca7181dd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b6ca7181dd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b6ca7181dd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b6ca7181dd_1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b6ca7181dd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dfa38b9d89_1_1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9" name="Google Shape;1329;gdfa38b9d89_1_1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dfa38b9d89_1_1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dfa38b9d89_1_1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b6ca7181dd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 name="Google Shape;1343;gb6ca7181dd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dfa38b9d89_1_1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2" name="Google Shape;1352;gdfa38b9d89_1_1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dfa38b9d89_1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dfa38b9d89_1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dfa38b9d89_1_1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dfa38b9d89_1_1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dfa38b9d89_1_1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5" name="Google Shape;1375;gdfa38b9d89_1_1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25" y="4599425"/>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transition spd="med" advClick="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7"/>
        <p:cNvGrpSpPr/>
        <p:nvPr/>
      </p:nvGrpSpPr>
      <p:grpSpPr>
        <a:xfrm>
          <a:off x="0" y="0"/>
          <a:ext cx="0" cy="0"/>
          <a:chOff x="0" y="0"/>
          <a:chExt cx="0" cy="0"/>
        </a:xfrm>
      </p:grpSpPr>
      <p:sp>
        <p:nvSpPr>
          <p:cNvPr id="168" name="Google Shape;168;p11"/>
          <p:cNvSpPr/>
          <p:nvPr/>
        </p:nvSpPr>
        <p:spPr>
          <a:xfrm rot="-3415034" flipH="1">
            <a:off x="5360216" y="72904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rot="5400000">
            <a:off x="-1253772" y="2378259"/>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11"/>
          <p:cNvGrpSpPr/>
          <p:nvPr/>
        </p:nvGrpSpPr>
        <p:grpSpPr>
          <a:xfrm rot="10800000" flipH="1">
            <a:off x="-135159" y="-547193"/>
            <a:ext cx="1696762" cy="1688828"/>
            <a:chOff x="2414491" y="671177"/>
            <a:chExt cx="1830972" cy="1822411"/>
          </a:xfrm>
        </p:grpSpPr>
        <p:sp>
          <p:nvSpPr>
            <p:cNvPr id="171" name="Google Shape;171;p11"/>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1"/>
          <p:cNvSpPr/>
          <p:nvPr/>
        </p:nvSpPr>
        <p:spPr>
          <a:xfrm>
            <a:off x="1661788" y="1441452"/>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txBox="1">
            <a:spLocks noGrp="1"/>
          </p:cNvSpPr>
          <p:nvPr>
            <p:ph type="title" hasCustomPrompt="1"/>
          </p:nvPr>
        </p:nvSpPr>
        <p:spPr>
          <a:xfrm>
            <a:off x="2967200" y="1441438"/>
            <a:ext cx="5142900" cy="1788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7" name="Google Shape;207;p11"/>
          <p:cNvSpPr txBox="1">
            <a:spLocks noGrp="1"/>
          </p:cNvSpPr>
          <p:nvPr>
            <p:ph type="body" idx="1"/>
          </p:nvPr>
        </p:nvSpPr>
        <p:spPr>
          <a:xfrm>
            <a:off x="2967200" y="3236713"/>
            <a:ext cx="5142900" cy="443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600">
                <a:solidFill>
                  <a:schemeClr val="lt2"/>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transition spd="med" advClick="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transition spd="med" advClick="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7">
    <p:spTree>
      <p:nvGrpSpPr>
        <p:cNvPr id="1" name="Shape 209"/>
        <p:cNvGrpSpPr/>
        <p:nvPr/>
      </p:nvGrpSpPr>
      <p:grpSpPr>
        <a:xfrm>
          <a:off x="0" y="0"/>
          <a:ext cx="0" cy="0"/>
          <a:chOff x="0" y="0"/>
          <a:chExt cx="0" cy="0"/>
        </a:xfrm>
      </p:grpSpPr>
      <p:sp>
        <p:nvSpPr>
          <p:cNvPr id="210" name="Google Shape;210;p13"/>
          <p:cNvSpPr/>
          <p:nvPr/>
        </p:nvSpPr>
        <p:spPr>
          <a:xfrm>
            <a:off x="7233675" y="-730075"/>
            <a:ext cx="3030078" cy="3486687"/>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rot="2540379">
            <a:off x="-721411" y="3502530"/>
            <a:ext cx="2268525" cy="1945325"/>
          </a:xfrm>
          <a:custGeom>
            <a:avLst/>
            <a:gdLst/>
            <a:ahLst/>
            <a:cxnLst/>
            <a:rect l="l" t="t" r="r" b="b"/>
            <a:pathLst>
              <a:path w="40029" h="34326" extrusionOk="0">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txBox="1">
            <a:spLocks noGrp="1"/>
          </p:cNvSpPr>
          <p:nvPr>
            <p:ph type="subTitle" idx="1"/>
          </p:nvPr>
        </p:nvSpPr>
        <p:spPr>
          <a:xfrm>
            <a:off x="39057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3" name="Google Shape;213;p13"/>
          <p:cNvSpPr txBox="1">
            <a:spLocks noGrp="1"/>
          </p:cNvSpPr>
          <p:nvPr>
            <p:ph type="subTitle" idx="2"/>
          </p:nvPr>
        </p:nvSpPr>
        <p:spPr>
          <a:xfrm>
            <a:off x="13911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4" name="Google Shape;214;p1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3">
            <a:hlinkClick r:id=""/>
          </p:cNvPr>
          <p:cNvSpPr txBox="1">
            <a:spLocks noGrp="1"/>
          </p:cNvSpPr>
          <p:nvPr>
            <p:ph type="subTitle" idx="3"/>
          </p:nvPr>
        </p:nvSpPr>
        <p:spPr>
          <a:xfrm>
            <a:off x="13911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6" name="Google Shape;216;p13">
            <a:hlinkClick r:id=""/>
          </p:cNvPr>
          <p:cNvSpPr txBox="1">
            <a:spLocks noGrp="1"/>
          </p:cNvSpPr>
          <p:nvPr>
            <p:ph type="subTitle" idx="4"/>
          </p:nvPr>
        </p:nvSpPr>
        <p:spPr>
          <a:xfrm>
            <a:off x="39057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7" name="Google Shape;217;p13">
            <a:hlinkClick r:id=""/>
          </p:cNvPr>
          <p:cNvSpPr txBox="1">
            <a:spLocks noGrp="1"/>
          </p:cNvSpPr>
          <p:nvPr>
            <p:ph type="subTitle" idx="5"/>
          </p:nvPr>
        </p:nvSpPr>
        <p:spPr>
          <a:xfrm>
            <a:off x="13911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8" name="Google Shape;218;p13">
            <a:hlinkClick r:id=""/>
          </p:cNvPr>
          <p:cNvSpPr txBox="1">
            <a:spLocks noGrp="1"/>
          </p:cNvSpPr>
          <p:nvPr>
            <p:ph type="subTitle" idx="6"/>
          </p:nvPr>
        </p:nvSpPr>
        <p:spPr>
          <a:xfrm>
            <a:off x="39057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9" name="Google Shape;219;p13"/>
          <p:cNvSpPr txBox="1">
            <a:spLocks noGrp="1"/>
          </p:cNvSpPr>
          <p:nvPr>
            <p:ph type="subTitle" idx="7"/>
          </p:nvPr>
        </p:nvSpPr>
        <p:spPr>
          <a:xfrm>
            <a:off x="13911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3"/>
          <p:cNvSpPr txBox="1">
            <a:spLocks noGrp="1"/>
          </p:cNvSpPr>
          <p:nvPr>
            <p:ph type="subTitle" idx="8"/>
          </p:nvPr>
        </p:nvSpPr>
        <p:spPr>
          <a:xfrm>
            <a:off x="39057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1" name="Google Shape;221;p13">
            <a:hlinkClick r:id=""/>
          </p:cNvPr>
          <p:cNvSpPr txBox="1">
            <a:spLocks noGrp="1"/>
          </p:cNvSpPr>
          <p:nvPr>
            <p:ph type="title" idx="9" hasCustomPrompt="1"/>
          </p:nvPr>
        </p:nvSpPr>
        <p:spPr>
          <a:xfrm>
            <a:off x="79217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2" name="Google Shape;222;p13">
            <a:hlinkClick r:id=""/>
          </p:cNvPr>
          <p:cNvSpPr txBox="1">
            <a:spLocks noGrp="1"/>
          </p:cNvSpPr>
          <p:nvPr>
            <p:ph type="title" idx="13" hasCustomPrompt="1"/>
          </p:nvPr>
        </p:nvSpPr>
        <p:spPr>
          <a:xfrm>
            <a:off x="3314700"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3" name="Google Shape;223;p13">
            <a:hlinkClick r:id=""/>
          </p:cNvPr>
          <p:cNvSpPr txBox="1">
            <a:spLocks noGrp="1"/>
          </p:cNvSpPr>
          <p:nvPr>
            <p:ph type="title" idx="14" hasCustomPrompt="1"/>
          </p:nvPr>
        </p:nvSpPr>
        <p:spPr>
          <a:xfrm>
            <a:off x="79217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4" name="Google Shape;224;p13">
            <a:hlinkClick r:id=""/>
          </p:cNvPr>
          <p:cNvSpPr txBox="1">
            <a:spLocks noGrp="1"/>
          </p:cNvSpPr>
          <p:nvPr>
            <p:ph type="title" idx="15" hasCustomPrompt="1"/>
          </p:nvPr>
        </p:nvSpPr>
        <p:spPr>
          <a:xfrm>
            <a:off x="3314700"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5" name="Google Shape;225;p13"/>
          <p:cNvSpPr txBox="1">
            <a:spLocks noGrp="1"/>
          </p:cNvSpPr>
          <p:nvPr>
            <p:ph type="subTitle" idx="16"/>
          </p:nvPr>
        </p:nvSpPr>
        <p:spPr>
          <a:xfrm>
            <a:off x="6428225"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6" name="Google Shape;226;p13">
            <a:hlinkClick r:id=""/>
          </p:cNvPr>
          <p:cNvSpPr txBox="1">
            <a:spLocks noGrp="1"/>
          </p:cNvSpPr>
          <p:nvPr>
            <p:ph type="subTitle" idx="17"/>
          </p:nvPr>
        </p:nvSpPr>
        <p:spPr>
          <a:xfrm>
            <a:off x="6428225"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7" name="Google Shape;227;p13">
            <a:hlinkClick r:id=""/>
          </p:cNvPr>
          <p:cNvSpPr txBox="1">
            <a:spLocks noGrp="1"/>
          </p:cNvSpPr>
          <p:nvPr>
            <p:ph type="subTitle" idx="18"/>
          </p:nvPr>
        </p:nvSpPr>
        <p:spPr>
          <a:xfrm>
            <a:off x="6428225"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8" name="Google Shape;228;p13"/>
          <p:cNvSpPr txBox="1">
            <a:spLocks noGrp="1"/>
          </p:cNvSpPr>
          <p:nvPr>
            <p:ph type="subTitle" idx="19"/>
          </p:nvPr>
        </p:nvSpPr>
        <p:spPr>
          <a:xfrm>
            <a:off x="6428225"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13">
            <a:hlinkClick r:id=""/>
          </p:cNvPr>
          <p:cNvSpPr txBox="1">
            <a:spLocks noGrp="1"/>
          </p:cNvSpPr>
          <p:nvPr>
            <p:ph type="title" idx="20" hasCustomPrompt="1"/>
          </p:nvPr>
        </p:nvSpPr>
        <p:spPr>
          <a:xfrm>
            <a:off x="583722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30" name="Google Shape;230;p13">
            <a:hlinkClick r:id=""/>
          </p:cNvPr>
          <p:cNvSpPr txBox="1">
            <a:spLocks noGrp="1"/>
          </p:cNvSpPr>
          <p:nvPr>
            <p:ph type="title" idx="21" hasCustomPrompt="1"/>
          </p:nvPr>
        </p:nvSpPr>
        <p:spPr>
          <a:xfrm>
            <a:off x="583722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transition spd="med" advClick="0">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6">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3275625" y="2841950"/>
            <a:ext cx="4575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233" name="Google Shape;233;p14"/>
          <p:cNvSpPr txBox="1">
            <a:spLocks noGrp="1"/>
          </p:cNvSpPr>
          <p:nvPr>
            <p:ph type="subTitle" idx="1"/>
          </p:nvPr>
        </p:nvSpPr>
        <p:spPr>
          <a:xfrm flipH="1">
            <a:off x="3275625" y="1728850"/>
            <a:ext cx="4575000" cy="110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14"/>
          <p:cNvSpPr/>
          <p:nvPr/>
        </p:nvSpPr>
        <p:spPr>
          <a:xfrm rot="-3415034" flipH="1">
            <a:off x="6361616" y="308997"/>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rot="1848056">
            <a:off x="2372175" y="2639561"/>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4"/>
          <p:cNvSpPr/>
          <p:nvPr/>
        </p:nvSpPr>
        <p:spPr>
          <a:xfrm rot="-7977677">
            <a:off x="1649745" y="498156"/>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7092213" y="3598577"/>
            <a:ext cx="1434654" cy="1265482"/>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24">
    <p:spTree>
      <p:nvGrpSpPr>
        <p:cNvPr id="1" name="Shape 263"/>
        <p:cNvGrpSpPr/>
        <p:nvPr/>
      </p:nvGrpSpPr>
      <p:grpSpPr>
        <a:xfrm>
          <a:off x="0" y="0"/>
          <a:ext cx="0" cy="0"/>
          <a:chOff x="0" y="0"/>
          <a:chExt cx="0" cy="0"/>
        </a:xfrm>
      </p:grpSpPr>
      <p:sp>
        <p:nvSpPr>
          <p:cNvPr id="264" name="Google Shape;264;p15"/>
          <p:cNvSpPr/>
          <p:nvPr/>
        </p:nvSpPr>
        <p:spPr>
          <a:xfrm rot="2465585" flipH="1">
            <a:off x="-2193957" y="2702195"/>
            <a:ext cx="4267802" cy="2625668"/>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rot="-6430284" flipH="1">
            <a:off x="6992855" y="-1008460"/>
            <a:ext cx="3967958" cy="3604468"/>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458900" y="-740250"/>
            <a:ext cx="2037008" cy="2154203"/>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txBox="1">
            <a:spLocks noGrp="1"/>
          </p:cNvSpPr>
          <p:nvPr>
            <p:ph type="subTitle" idx="1"/>
          </p:nvPr>
        </p:nvSpPr>
        <p:spPr>
          <a:xfrm>
            <a:off x="628701" y="318197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8" name="Google Shape;268;p15"/>
          <p:cNvSpPr txBox="1">
            <a:spLocks noGrp="1"/>
          </p:cNvSpPr>
          <p:nvPr>
            <p:ph type="subTitle" idx="2"/>
          </p:nvPr>
        </p:nvSpPr>
        <p:spPr>
          <a:xfrm>
            <a:off x="3488100" y="318197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9" name="Google Shape;269;p15"/>
          <p:cNvSpPr txBox="1">
            <a:spLocks noGrp="1"/>
          </p:cNvSpPr>
          <p:nvPr>
            <p:ph type="subTitle" idx="3"/>
          </p:nvPr>
        </p:nvSpPr>
        <p:spPr>
          <a:xfrm>
            <a:off x="628700" y="364971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0" name="Google Shape;270;p15"/>
          <p:cNvSpPr txBox="1">
            <a:spLocks noGrp="1"/>
          </p:cNvSpPr>
          <p:nvPr>
            <p:ph type="subTitle" idx="4"/>
          </p:nvPr>
        </p:nvSpPr>
        <p:spPr>
          <a:xfrm>
            <a:off x="3488100" y="364971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1" name="Google Shape;271;p15"/>
          <p:cNvSpPr txBox="1">
            <a:spLocks noGrp="1"/>
          </p:cNvSpPr>
          <p:nvPr>
            <p:ph type="title" hasCustomPrompt="1"/>
          </p:nvPr>
        </p:nvSpPr>
        <p:spPr>
          <a:xfrm>
            <a:off x="628699" y="1464438"/>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72" name="Google Shape;272;p15"/>
          <p:cNvSpPr txBox="1">
            <a:spLocks noGrp="1"/>
          </p:cNvSpPr>
          <p:nvPr>
            <p:ph type="title" idx="5" hasCustomPrompt="1"/>
          </p:nvPr>
        </p:nvSpPr>
        <p:spPr>
          <a:xfrm>
            <a:off x="3456213" y="1464438"/>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73" name="Google Shape;273;p15"/>
          <p:cNvSpPr txBox="1">
            <a:spLocks noGrp="1"/>
          </p:cNvSpPr>
          <p:nvPr>
            <p:ph type="subTitle" idx="6"/>
          </p:nvPr>
        </p:nvSpPr>
        <p:spPr>
          <a:xfrm>
            <a:off x="6347500" y="318197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15"/>
          <p:cNvSpPr txBox="1">
            <a:spLocks noGrp="1"/>
          </p:cNvSpPr>
          <p:nvPr>
            <p:ph type="subTitle" idx="7"/>
          </p:nvPr>
        </p:nvSpPr>
        <p:spPr>
          <a:xfrm>
            <a:off x="6347488" y="364971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5" name="Google Shape;275;p15"/>
          <p:cNvSpPr txBox="1">
            <a:spLocks noGrp="1"/>
          </p:cNvSpPr>
          <p:nvPr>
            <p:ph type="title" idx="8" hasCustomPrompt="1"/>
          </p:nvPr>
        </p:nvSpPr>
        <p:spPr>
          <a:xfrm>
            <a:off x="6347501" y="1464438"/>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76" name="Google Shape;276;p15"/>
          <p:cNvSpPr txBox="1">
            <a:spLocks noGrp="1"/>
          </p:cNvSpPr>
          <p:nvPr>
            <p:ph type="title" idx="9"/>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transition spd="med" advClick="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CUSTOM_25">
    <p:spTree>
      <p:nvGrpSpPr>
        <p:cNvPr id="1" name="Shape 277"/>
        <p:cNvGrpSpPr/>
        <p:nvPr/>
      </p:nvGrpSpPr>
      <p:grpSpPr>
        <a:xfrm>
          <a:off x="0" y="0"/>
          <a:ext cx="0" cy="0"/>
          <a:chOff x="0" y="0"/>
          <a:chExt cx="0" cy="0"/>
        </a:xfrm>
      </p:grpSpPr>
      <p:sp>
        <p:nvSpPr>
          <p:cNvPr id="278" name="Google Shape;278;p16"/>
          <p:cNvSpPr/>
          <p:nvPr/>
        </p:nvSpPr>
        <p:spPr>
          <a:xfrm rot="672094">
            <a:off x="5584289" y="562638"/>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rot="3414914">
            <a:off x="-1520563" y="790995"/>
            <a:ext cx="3987256" cy="3391668"/>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16"/>
          <p:cNvGrpSpPr/>
          <p:nvPr/>
        </p:nvGrpSpPr>
        <p:grpSpPr>
          <a:xfrm rot="10800000" flipH="1">
            <a:off x="430416" y="1844182"/>
            <a:ext cx="1696762" cy="1688828"/>
            <a:chOff x="2414491" y="671177"/>
            <a:chExt cx="1830972" cy="1822411"/>
          </a:xfrm>
        </p:grpSpPr>
        <p:sp>
          <p:nvSpPr>
            <p:cNvPr id="281" name="Google Shape;281;p1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6"/>
          <p:cNvSpPr/>
          <p:nvPr/>
        </p:nvSpPr>
        <p:spPr>
          <a:xfrm rot="1095657">
            <a:off x="1778030" y="3865579"/>
            <a:ext cx="1021004" cy="1333445"/>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txBox="1">
            <a:spLocks noGrp="1"/>
          </p:cNvSpPr>
          <p:nvPr>
            <p:ph type="subTitle" idx="1"/>
          </p:nvPr>
        </p:nvSpPr>
        <p:spPr>
          <a:xfrm>
            <a:off x="2718750" y="1540138"/>
            <a:ext cx="370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7" name="Google Shape;317;p16"/>
          <p:cNvSpPr txBox="1">
            <a:spLocks noGrp="1"/>
          </p:cNvSpPr>
          <p:nvPr>
            <p:ph type="title" hasCustomPrompt="1"/>
          </p:nvPr>
        </p:nvSpPr>
        <p:spPr>
          <a:xfrm>
            <a:off x="2718750" y="967438"/>
            <a:ext cx="3706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600">
                <a:solidFill>
                  <a:schemeClr val="accent1"/>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t>xx%</a:t>
            </a:r>
          </a:p>
        </p:txBody>
      </p:sp>
      <p:sp>
        <p:nvSpPr>
          <p:cNvPr id="318" name="Google Shape;318;p16"/>
          <p:cNvSpPr txBox="1">
            <a:spLocks noGrp="1"/>
          </p:cNvSpPr>
          <p:nvPr>
            <p:ph type="subTitle" idx="2"/>
          </p:nvPr>
        </p:nvSpPr>
        <p:spPr>
          <a:xfrm>
            <a:off x="2718750" y="2673663"/>
            <a:ext cx="370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9" name="Google Shape;319;p16"/>
          <p:cNvSpPr txBox="1">
            <a:spLocks noGrp="1"/>
          </p:cNvSpPr>
          <p:nvPr>
            <p:ph type="title" idx="3" hasCustomPrompt="1"/>
          </p:nvPr>
        </p:nvSpPr>
        <p:spPr>
          <a:xfrm>
            <a:off x="2718750" y="2100933"/>
            <a:ext cx="3706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600">
                <a:solidFill>
                  <a:schemeClr val="accent1"/>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t>xx%</a:t>
            </a:r>
          </a:p>
        </p:txBody>
      </p:sp>
      <p:sp>
        <p:nvSpPr>
          <p:cNvPr id="320" name="Google Shape;320;p16"/>
          <p:cNvSpPr txBox="1">
            <a:spLocks noGrp="1"/>
          </p:cNvSpPr>
          <p:nvPr>
            <p:ph type="subTitle" idx="4"/>
          </p:nvPr>
        </p:nvSpPr>
        <p:spPr>
          <a:xfrm>
            <a:off x="2718750" y="3807163"/>
            <a:ext cx="370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21" name="Google Shape;321;p16"/>
          <p:cNvSpPr txBox="1">
            <a:spLocks noGrp="1"/>
          </p:cNvSpPr>
          <p:nvPr>
            <p:ph type="title" idx="5" hasCustomPrompt="1"/>
          </p:nvPr>
        </p:nvSpPr>
        <p:spPr>
          <a:xfrm>
            <a:off x="2718750" y="3234463"/>
            <a:ext cx="3706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600">
                <a:solidFill>
                  <a:schemeClr val="accent1"/>
                </a:solidFill>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r>
              <a:t>xx%</a:t>
            </a:r>
          </a:p>
        </p:txBody>
      </p:sp>
    </p:spTree>
  </p:cSld>
  <p:clrMapOvr>
    <a:masterClrMapping/>
  </p:clrMapOvr>
  <p:transition spd="med" advClick="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list">
  <p:cSld name="CUSTOM_22">
    <p:spTree>
      <p:nvGrpSpPr>
        <p:cNvPr id="1" name="Shape 322"/>
        <p:cNvGrpSpPr/>
        <p:nvPr/>
      </p:nvGrpSpPr>
      <p:grpSpPr>
        <a:xfrm>
          <a:off x="0" y="0"/>
          <a:ext cx="0" cy="0"/>
          <a:chOff x="0" y="0"/>
          <a:chExt cx="0" cy="0"/>
        </a:xfrm>
      </p:grpSpPr>
      <p:sp>
        <p:nvSpPr>
          <p:cNvPr id="323" name="Google Shape;323;p17"/>
          <p:cNvSpPr/>
          <p:nvPr/>
        </p:nvSpPr>
        <p:spPr>
          <a:xfrm rot="-1781954">
            <a:off x="6294084" y="45611"/>
            <a:ext cx="4658414" cy="476516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6619750" y="1260100"/>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rot="1145765" flipH="1">
            <a:off x="-1426013" y="-803761"/>
            <a:ext cx="3397353" cy="3383266"/>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7" name="Google Shape;327;p17"/>
          <p:cNvSpPr txBox="1">
            <a:spLocks noGrp="1"/>
          </p:cNvSpPr>
          <p:nvPr>
            <p:ph type="subTitle" idx="1"/>
          </p:nvPr>
        </p:nvSpPr>
        <p:spPr>
          <a:xfrm>
            <a:off x="897675" y="1577850"/>
            <a:ext cx="4809300" cy="2489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endParaRPr/>
          </a:p>
        </p:txBody>
      </p:sp>
      <p:grpSp>
        <p:nvGrpSpPr>
          <p:cNvPr id="328" name="Google Shape;328;p17"/>
          <p:cNvGrpSpPr/>
          <p:nvPr/>
        </p:nvGrpSpPr>
        <p:grpSpPr>
          <a:xfrm rot="10800000" flipH="1">
            <a:off x="4776891" y="3572332"/>
            <a:ext cx="1696762" cy="1688828"/>
            <a:chOff x="2414491" y="671177"/>
            <a:chExt cx="1830972" cy="1822411"/>
          </a:xfrm>
        </p:grpSpPr>
        <p:sp>
          <p:nvSpPr>
            <p:cNvPr id="329" name="Google Shape;329;p1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advClick="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1">
  <p:cSld name="CUSTOM_32_1">
    <p:spTree>
      <p:nvGrpSpPr>
        <p:cNvPr id="1" name="Shape 363"/>
        <p:cNvGrpSpPr/>
        <p:nvPr/>
      </p:nvGrpSpPr>
      <p:grpSpPr>
        <a:xfrm>
          <a:off x="0" y="0"/>
          <a:ext cx="0" cy="0"/>
          <a:chOff x="0" y="0"/>
          <a:chExt cx="0" cy="0"/>
        </a:xfrm>
      </p:grpSpPr>
      <p:sp>
        <p:nvSpPr>
          <p:cNvPr id="364" name="Google Shape;364;p18"/>
          <p:cNvSpPr/>
          <p:nvPr/>
        </p:nvSpPr>
        <p:spPr>
          <a:xfrm rot="-1690000">
            <a:off x="4770052" y="3432202"/>
            <a:ext cx="4311133" cy="265232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rot="-8976185">
            <a:off x="-892229" y="695729"/>
            <a:ext cx="3210901" cy="3197587"/>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8"/>
          <p:cNvGrpSpPr/>
          <p:nvPr/>
        </p:nvGrpSpPr>
        <p:grpSpPr>
          <a:xfrm>
            <a:off x="5420243" y="-954594"/>
            <a:ext cx="2270935" cy="2260334"/>
            <a:chOff x="6762468" y="1386456"/>
            <a:chExt cx="2270935" cy="2260334"/>
          </a:xfrm>
        </p:grpSpPr>
        <p:sp>
          <p:nvSpPr>
            <p:cNvPr id="367" name="Google Shape;367;p18"/>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8"/>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8"/>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3600">
                <a:solidFill>
                  <a:schemeClr val="accent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8"/>
          <p:cNvSpPr txBox="1">
            <a:spLocks noGrp="1"/>
          </p:cNvSpPr>
          <p:nvPr>
            <p:ph type="subTitle" idx="1"/>
          </p:nvPr>
        </p:nvSpPr>
        <p:spPr>
          <a:xfrm>
            <a:off x="1569450" y="2756350"/>
            <a:ext cx="60051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accen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spd="med" advClick="0">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2">
  <p:cSld name="CUSTOM_24_1">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advClick="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3">
  <p:cSld name="CUSTOM_23">
    <p:spTree>
      <p:nvGrpSpPr>
        <p:cNvPr id="1" name="Shape 441"/>
        <p:cNvGrpSpPr/>
        <p:nvPr/>
      </p:nvGrpSpPr>
      <p:grpSpPr>
        <a:xfrm>
          <a:off x="0" y="0"/>
          <a:ext cx="0" cy="0"/>
          <a:chOff x="0" y="0"/>
          <a:chExt cx="0" cy="0"/>
        </a:xfrm>
      </p:grpSpPr>
      <p:sp>
        <p:nvSpPr>
          <p:cNvPr id="442" name="Google Shape;442;p20"/>
          <p:cNvSpPr txBox="1">
            <a:spLocks noGrp="1"/>
          </p:cNvSpPr>
          <p:nvPr>
            <p:ph type="title"/>
          </p:nvPr>
        </p:nvSpPr>
        <p:spPr>
          <a:xfrm>
            <a:off x="713225" y="1505738"/>
            <a:ext cx="4450800" cy="126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43" name="Google Shape;443;p20"/>
          <p:cNvSpPr txBox="1">
            <a:spLocks noGrp="1"/>
          </p:cNvSpPr>
          <p:nvPr>
            <p:ph type="subTitle" idx="1"/>
          </p:nvPr>
        </p:nvSpPr>
        <p:spPr>
          <a:xfrm>
            <a:off x="713225" y="2725763"/>
            <a:ext cx="3231600" cy="91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endParaRPr/>
          </a:p>
        </p:txBody>
      </p:sp>
      <p:grpSp>
        <p:nvGrpSpPr>
          <p:cNvPr id="444" name="Google Shape;444;p20"/>
          <p:cNvGrpSpPr/>
          <p:nvPr/>
        </p:nvGrpSpPr>
        <p:grpSpPr>
          <a:xfrm flipH="1">
            <a:off x="5418880" y="1"/>
            <a:ext cx="2277317" cy="5304377"/>
            <a:chOff x="224725" y="566950"/>
            <a:chExt cx="1850875" cy="4311100"/>
          </a:xfrm>
        </p:grpSpPr>
        <p:sp>
          <p:nvSpPr>
            <p:cNvPr id="445" name="Google Shape;445;p20"/>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0"/>
          <p:cNvSpPr/>
          <p:nvPr/>
        </p:nvSpPr>
        <p:spPr>
          <a:xfrm rot="-5035031" flipH="1">
            <a:off x="4206940" y="751857"/>
            <a:ext cx="7221377" cy="444298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5400000">
            <a:off x="-2021747" y="2268334"/>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1280800" y="-652650"/>
            <a:ext cx="1871779" cy="179602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rot="8100000">
            <a:off x="402124" y="-93526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41525" y="2945026"/>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transition spd="med" advClick="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4">
  <p:cSld name="CUSTOM_27">
    <p:spTree>
      <p:nvGrpSpPr>
        <p:cNvPr id="1" name="Shape 472"/>
        <p:cNvGrpSpPr/>
        <p:nvPr/>
      </p:nvGrpSpPr>
      <p:grpSpPr>
        <a:xfrm>
          <a:off x="0" y="0"/>
          <a:ext cx="0" cy="0"/>
          <a:chOff x="0" y="0"/>
          <a:chExt cx="0" cy="0"/>
        </a:xfrm>
      </p:grpSpPr>
      <p:sp>
        <p:nvSpPr>
          <p:cNvPr id="473" name="Google Shape;473;p21"/>
          <p:cNvSpPr/>
          <p:nvPr/>
        </p:nvSpPr>
        <p:spPr>
          <a:xfrm rot="-1408952">
            <a:off x="7039333" y="962822"/>
            <a:ext cx="3561578" cy="4437854"/>
          </a:xfrm>
          <a:custGeom>
            <a:avLst/>
            <a:gdLst/>
            <a:ahLst/>
            <a:cxnLst/>
            <a:rect l="l" t="t" r="r" b="b"/>
            <a:pathLst>
              <a:path w="15146" h="21250" extrusionOk="0">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1"/>
          <p:cNvSpPr/>
          <p:nvPr/>
        </p:nvSpPr>
        <p:spPr>
          <a:xfrm rot="5400000" flipH="1">
            <a:off x="-1331519" y="-591459"/>
            <a:ext cx="5570538" cy="3629454"/>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p:nvPr/>
        </p:nvSpPr>
        <p:spPr>
          <a:xfrm rot="-7977677">
            <a:off x="1465320" y="3454594"/>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1"/>
          <p:cNvGrpSpPr/>
          <p:nvPr/>
        </p:nvGrpSpPr>
        <p:grpSpPr>
          <a:xfrm>
            <a:off x="5084307" y="-1054185"/>
            <a:ext cx="2304462" cy="2293869"/>
            <a:chOff x="2414491" y="671177"/>
            <a:chExt cx="1830972" cy="1822411"/>
          </a:xfrm>
        </p:grpSpPr>
        <p:sp>
          <p:nvSpPr>
            <p:cNvPr id="477" name="Google Shape;477;p21"/>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1"/>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1"/>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1"/>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1"/>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1"/>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21"/>
          <p:cNvSpPr txBox="1">
            <a:spLocks noGrp="1"/>
          </p:cNvSpPr>
          <p:nvPr>
            <p:ph type="title"/>
          </p:nvPr>
        </p:nvSpPr>
        <p:spPr>
          <a:xfrm>
            <a:off x="2690725" y="1505725"/>
            <a:ext cx="3858900" cy="11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8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2" name="Google Shape;512;p21"/>
          <p:cNvSpPr txBox="1">
            <a:spLocks noGrp="1"/>
          </p:cNvSpPr>
          <p:nvPr>
            <p:ph type="subTitle" idx="1"/>
          </p:nvPr>
        </p:nvSpPr>
        <p:spPr>
          <a:xfrm>
            <a:off x="2690725" y="2725750"/>
            <a:ext cx="3858900" cy="91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endParaRPr/>
          </a:p>
        </p:txBody>
      </p:sp>
    </p:spTree>
  </p:cSld>
  <p:clrMapOvr>
    <a:masterClrMapping/>
  </p:clrMapOvr>
  <p:transition spd="med" advClick="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CUSTOM_33">
    <p:spTree>
      <p:nvGrpSpPr>
        <p:cNvPr id="1" name="Shape 513"/>
        <p:cNvGrpSpPr/>
        <p:nvPr/>
      </p:nvGrpSpPr>
      <p:grpSpPr>
        <a:xfrm>
          <a:off x="0" y="0"/>
          <a:ext cx="0" cy="0"/>
          <a:chOff x="0" y="0"/>
          <a:chExt cx="0" cy="0"/>
        </a:xfrm>
      </p:grpSpPr>
      <p:sp>
        <p:nvSpPr>
          <p:cNvPr id="514" name="Google Shape;514;p22"/>
          <p:cNvSpPr/>
          <p:nvPr/>
        </p:nvSpPr>
        <p:spPr>
          <a:xfrm rot="-5620610">
            <a:off x="7759237" y="345401"/>
            <a:ext cx="3242370" cy="3111144"/>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rot="-5400000" flipH="1">
            <a:off x="-700258" y="2716121"/>
            <a:ext cx="3397312" cy="3383225"/>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rot="1891771" flipH="1">
            <a:off x="3633391" y="3134640"/>
            <a:ext cx="2182046" cy="3720269"/>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8" name="Google Shape;518;p22"/>
          <p:cNvSpPr txBox="1">
            <a:spLocks noGrp="1"/>
          </p:cNvSpPr>
          <p:nvPr>
            <p:ph type="subTitle" idx="1"/>
          </p:nvPr>
        </p:nvSpPr>
        <p:spPr>
          <a:xfrm>
            <a:off x="5403875" y="1333525"/>
            <a:ext cx="2167800" cy="45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9" name="Google Shape;519;p22"/>
          <p:cNvSpPr txBox="1">
            <a:spLocks noGrp="1"/>
          </p:cNvSpPr>
          <p:nvPr>
            <p:ph type="subTitle" idx="2"/>
          </p:nvPr>
        </p:nvSpPr>
        <p:spPr>
          <a:xfrm>
            <a:off x="5403875" y="2852975"/>
            <a:ext cx="2167800" cy="45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0" name="Google Shape;520;p22"/>
          <p:cNvSpPr txBox="1">
            <a:spLocks noGrp="1"/>
          </p:cNvSpPr>
          <p:nvPr>
            <p:ph type="subTitle" idx="3"/>
          </p:nvPr>
        </p:nvSpPr>
        <p:spPr>
          <a:xfrm>
            <a:off x="5403875" y="1839280"/>
            <a:ext cx="2167800" cy="81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21" name="Google Shape;521;p22"/>
          <p:cNvSpPr txBox="1">
            <a:spLocks noGrp="1"/>
          </p:cNvSpPr>
          <p:nvPr>
            <p:ph type="subTitle" idx="4"/>
          </p:nvPr>
        </p:nvSpPr>
        <p:spPr>
          <a:xfrm>
            <a:off x="5403875" y="3358730"/>
            <a:ext cx="2167800" cy="81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transition spd="med" advClick="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28">
    <p:spTree>
      <p:nvGrpSpPr>
        <p:cNvPr id="1" name="Shape 522"/>
        <p:cNvGrpSpPr/>
        <p:nvPr/>
      </p:nvGrpSpPr>
      <p:grpSpPr>
        <a:xfrm>
          <a:off x="0" y="0"/>
          <a:ext cx="0" cy="0"/>
          <a:chOff x="0" y="0"/>
          <a:chExt cx="0" cy="0"/>
        </a:xfrm>
      </p:grpSpPr>
      <p:sp>
        <p:nvSpPr>
          <p:cNvPr id="523" name="Google Shape;523;p23"/>
          <p:cNvSpPr/>
          <p:nvPr/>
        </p:nvSpPr>
        <p:spPr>
          <a:xfrm rot="5035045">
            <a:off x="-2322768" y="2876704"/>
            <a:ext cx="5262855" cy="323795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23"/>
          <p:cNvGrpSpPr/>
          <p:nvPr/>
        </p:nvGrpSpPr>
        <p:grpSpPr>
          <a:xfrm>
            <a:off x="-107118" y="-842535"/>
            <a:ext cx="2304462" cy="2293869"/>
            <a:chOff x="2414491" y="671177"/>
            <a:chExt cx="1830972" cy="1822411"/>
          </a:xfrm>
        </p:grpSpPr>
        <p:sp>
          <p:nvSpPr>
            <p:cNvPr id="525" name="Google Shape;525;p23"/>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3"/>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3"/>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23"/>
          <p:cNvSpPr/>
          <p:nvPr/>
        </p:nvSpPr>
        <p:spPr>
          <a:xfrm rot="-4280482">
            <a:off x="6793782" y="-1466885"/>
            <a:ext cx="3375483" cy="502433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rot="-7977677">
            <a:off x="5123145" y="4056144"/>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2" name="Google Shape;562;p23"/>
          <p:cNvSpPr txBox="1">
            <a:spLocks noGrp="1"/>
          </p:cNvSpPr>
          <p:nvPr>
            <p:ph type="subTitle" idx="1"/>
          </p:nvPr>
        </p:nvSpPr>
        <p:spPr>
          <a:xfrm>
            <a:off x="713250" y="266112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3" name="Google Shape;563;p23"/>
          <p:cNvSpPr txBox="1">
            <a:spLocks noGrp="1"/>
          </p:cNvSpPr>
          <p:nvPr>
            <p:ph type="subTitle" idx="2"/>
          </p:nvPr>
        </p:nvSpPr>
        <p:spPr>
          <a:xfrm>
            <a:off x="3488100" y="266112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4" name="Google Shape;564;p23"/>
          <p:cNvSpPr txBox="1">
            <a:spLocks noGrp="1"/>
          </p:cNvSpPr>
          <p:nvPr>
            <p:ph type="subTitle" idx="3"/>
          </p:nvPr>
        </p:nvSpPr>
        <p:spPr>
          <a:xfrm>
            <a:off x="713250" y="3128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65" name="Google Shape;565;p23"/>
          <p:cNvSpPr txBox="1">
            <a:spLocks noGrp="1"/>
          </p:cNvSpPr>
          <p:nvPr>
            <p:ph type="subTitle" idx="4"/>
          </p:nvPr>
        </p:nvSpPr>
        <p:spPr>
          <a:xfrm>
            <a:off x="3488100" y="3128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66" name="Google Shape;566;p23"/>
          <p:cNvSpPr txBox="1">
            <a:spLocks noGrp="1"/>
          </p:cNvSpPr>
          <p:nvPr>
            <p:ph type="subTitle" idx="5"/>
          </p:nvPr>
        </p:nvSpPr>
        <p:spPr>
          <a:xfrm>
            <a:off x="6262950" y="2661125"/>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7" name="Google Shape;567;p23"/>
          <p:cNvSpPr txBox="1">
            <a:spLocks noGrp="1"/>
          </p:cNvSpPr>
          <p:nvPr>
            <p:ph type="subTitle" idx="6"/>
          </p:nvPr>
        </p:nvSpPr>
        <p:spPr>
          <a:xfrm>
            <a:off x="6262950" y="3128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transition spd="med" advClick="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30">
    <p:spTree>
      <p:nvGrpSpPr>
        <p:cNvPr id="1" name="Shape 568"/>
        <p:cNvGrpSpPr/>
        <p:nvPr/>
      </p:nvGrpSpPr>
      <p:grpSpPr>
        <a:xfrm>
          <a:off x="0" y="0"/>
          <a:ext cx="0" cy="0"/>
          <a:chOff x="0" y="0"/>
          <a:chExt cx="0" cy="0"/>
        </a:xfrm>
      </p:grpSpPr>
      <p:sp>
        <p:nvSpPr>
          <p:cNvPr id="569" name="Google Shape;569;p24"/>
          <p:cNvSpPr/>
          <p:nvPr/>
        </p:nvSpPr>
        <p:spPr>
          <a:xfrm rot="-7977680">
            <a:off x="2936026" y="3869950"/>
            <a:ext cx="2430109" cy="2331757"/>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24"/>
          <p:cNvGrpSpPr/>
          <p:nvPr/>
        </p:nvGrpSpPr>
        <p:grpSpPr>
          <a:xfrm rot="10800000" flipH="1">
            <a:off x="205659" y="2003797"/>
            <a:ext cx="1888282" cy="1879453"/>
            <a:chOff x="2414491" y="671177"/>
            <a:chExt cx="1830972" cy="1822411"/>
          </a:xfrm>
        </p:grpSpPr>
        <p:sp>
          <p:nvSpPr>
            <p:cNvPr id="571" name="Google Shape;571;p2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4"/>
          <p:cNvSpPr/>
          <p:nvPr/>
        </p:nvSpPr>
        <p:spPr>
          <a:xfrm rot="135969" flipH="1">
            <a:off x="-993079" y="-957313"/>
            <a:ext cx="3397316" cy="338322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7" name="Google Shape;607;p24"/>
          <p:cNvSpPr txBox="1">
            <a:spLocks noGrp="1"/>
          </p:cNvSpPr>
          <p:nvPr>
            <p:ph type="subTitle" idx="1"/>
          </p:nvPr>
        </p:nvSpPr>
        <p:spPr>
          <a:xfrm>
            <a:off x="2214975" y="17670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8" name="Google Shape;608;p24"/>
          <p:cNvSpPr txBox="1">
            <a:spLocks noGrp="1"/>
          </p:cNvSpPr>
          <p:nvPr>
            <p:ph type="subTitle" idx="2"/>
          </p:nvPr>
        </p:nvSpPr>
        <p:spPr>
          <a:xfrm>
            <a:off x="4761225" y="17670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9" name="Google Shape;609;p24"/>
          <p:cNvSpPr txBox="1">
            <a:spLocks noGrp="1"/>
          </p:cNvSpPr>
          <p:nvPr>
            <p:ph type="subTitle" idx="3"/>
          </p:nvPr>
        </p:nvSpPr>
        <p:spPr>
          <a:xfrm>
            <a:off x="2214975" y="2141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0" name="Google Shape;610;p24"/>
          <p:cNvSpPr txBox="1">
            <a:spLocks noGrp="1"/>
          </p:cNvSpPr>
          <p:nvPr>
            <p:ph type="subTitle" idx="4"/>
          </p:nvPr>
        </p:nvSpPr>
        <p:spPr>
          <a:xfrm>
            <a:off x="4761225" y="214186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1" name="Google Shape;611;p24"/>
          <p:cNvSpPr txBox="1">
            <a:spLocks noGrp="1"/>
          </p:cNvSpPr>
          <p:nvPr>
            <p:ph type="subTitle" idx="5"/>
          </p:nvPr>
        </p:nvSpPr>
        <p:spPr>
          <a:xfrm>
            <a:off x="2214975" y="30653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2" name="Google Shape;612;p24"/>
          <p:cNvSpPr txBox="1">
            <a:spLocks noGrp="1"/>
          </p:cNvSpPr>
          <p:nvPr>
            <p:ph type="subTitle" idx="6"/>
          </p:nvPr>
        </p:nvSpPr>
        <p:spPr>
          <a:xfrm>
            <a:off x="4761225" y="3065375"/>
            <a:ext cx="2167800" cy="3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3" name="Google Shape;613;p24"/>
          <p:cNvSpPr txBox="1">
            <a:spLocks noGrp="1"/>
          </p:cNvSpPr>
          <p:nvPr>
            <p:ph type="subTitle" idx="7"/>
          </p:nvPr>
        </p:nvSpPr>
        <p:spPr>
          <a:xfrm>
            <a:off x="2214975" y="344011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4" name="Google Shape;614;p24"/>
          <p:cNvSpPr txBox="1">
            <a:spLocks noGrp="1"/>
          </p:cNvSpPr>
          <p:nvPr>
            <p:ph type="subTitle" idx="8"/>
          </p:nvPr>
        </p:nvSpPr>
        <p:spPr>
          <a:xfrm>
            <a:off x="4761225" y="3440113"/>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15" name="Google Shape;615;p24"/>
          <p:cNvSpPr/>
          <p:nvPr/>
        </p:nvSpPr>
        <p:spPr>
          <a:xfrm rot="-5035048" flipH="1">
            <a:off x="5373790" y="594172"/>
            <a:ext cx="6829100" cy="420164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29">
    <p:spTree>
      <p:nvGrpSpPr>
        <p:cNvPr id="1" name="Shape 616"/>
        <p:cNvGrpSpPr/>
        <p:nvPr/>
      </p:nvGrpSpPr>
      <p:grpSpPr>
        <a:xfrm>
          <a:off x="0" y="0"/>
          <a:ext cx="0" cy="0"/>
          <a:chOff x="0" y="0"/>
          <a:chExt cx="0" cy="0"/>
        </a:xfrm>
      </p:grpSpPr>
      <p:sp>
        <p:nvSpPr>
          <p:cNvPr id="617" name="Google Shape;617;p25"/>
          <p:cNvSpPr/>
          <p:nvPr/>
        </p:nvSpPr>
        <p:spPr>
          <a:xfrm>
            <a:off x="4487750" y="727477"/>
            <a:ext cx="6559985" cy="5236281"/>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rot="5400000">
            <a:off x="-2563625" y="112598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rot="-7977677">
            <a:off x="635395" y="-298381"/>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1" name="Google Shape;621;p25"/>
          <p:cNvSpPr txBox="1">
            <a:spLocks noGrp="1"/>
          </p:cNvSpPr>
          <p:nvPr>
            <p:ph type="subTitle" idx="1"/>
          </p:nvPr>
        </p:nvSpPr>
        <p:spPr>
          <a:xfrm>
            <a:off x="1094250" y="1652438"/>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2" name="Google Shape;622;p25"/>
          <p:cNvSpPr txBox="1">
            <a:spLocks noGrp="1"/>
          </p:cNvSpPr>
          <p:nvPr>
            <p:ph type="subTitle" idx="2"/>
          </p:nvPr>
        </p:nvSpPr>
        <p:spPr>
          <a:xfrm>
            <a:off x="3488100" y="1652438"/>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3" name="Google Shape;623;p25"/>
          <p:cNvSpPr txBox="1">
            <a:spLocks noGrp="1"/>
          </p:cNvSpPr>
          <p:nvPr>
            <p:ph type="subTitle" idx="3"/>
          </p:nvPr>
        </p:nvSpPr>
        <p:spPr>
          <a:xfrm>
            <a:off x="1094250" y="204385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4" name="Google Shape;624;p25"/>
          <p:cNvSpPr txBox="1">
            <a:spLocks noGrp="1"/>
          </p:cNvSpPr>
          <p:nvPr>
            <p:ph type="subTitle" idx="4"/>
          </p:nvPr>
        </p:nvSpPr>
        <p:spPr>
          <a:xfrm>
            <a:off x="3488100" y="204385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5" name="Google Shape;625;p25"/>
          <p:cNvSpPr txBox="1">
            <a:spLocks noGrp="1"/>
          </p:cNvSpPr>
          <p:nvPr>
            <p:ph type="subTitle" idx="5"/>
          </p:nvPr>
        </p:nvSpPr>
        <p:spPr>
          <a:xfrm>
            <a:off x="5881950" y="1652438"/>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6" name="Google Shape;626;p25"/>
          <p:cNvSpPr txBox="1">
            <a:spLocks noGrp="1"/>
          </p:cNvSpPr>
          <p:nvPr>
            <p:ph type="subTitle" idx="6"/>
          </p:nvPr>
        </p:nvSpPr>
        <p:spPr>
          <a:xfrm>
            <a:off x="5881950" y="204385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27" name="Google Shape;627;p25"/>
          <p:cNvSpPr txBox="1">
            <a:spLocks noGrp="1"/>
          </p:cNvSpPr>
          <p:nvPr>
            <p:ph type="subTitle" idx="7"/>
          </p:nvPr>
        </p:nvSpPr>
        <p:spPr>
          <a:xfrm>
            <a:off x="1094250" y="2989363"/>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8" name="Google Shape;628;p25"/>
          <p:cNvSpPr txBox="1">
            <a:spLocks noGrp="1"/>
          </p:cNvSpPr>
          <p:nvPr>
            <p:ph type="subTitle" idx="8"/>
          </p:nvPr>
        </p:nvSpPr>
        <p:spPr>
          <a:xfrm>
            <a:off x="3488100" y="2989363"/>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9" name="Google Shape;629;p25"/>
          <p:cNvSpPr txBox="1">
            <a:spLocks noGrp="1"/>
          </p:cNvSpPr>
          <p:nvPr>
            <p:ph type="subTitle" idx="9"/>
          </p:nvPr>
        </p:nvSpPr>
        <p:spPr>
          <a:xfrm>
            <a:off x="1094250" y="338090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0" name="Google Shape;630;p25"/>
          <p:cNvSpPr txBox="1">
            <a:spLocks noGrp="1"/>
          </p:cNvSpPr>
          <p:nvPr>
            <p:ph type="subTitle" idx="13"/>
          </p:nvPr>
        </p:nvSpPr>
        <p:spPr>
          <a:xfrm>
            <a:off x="3488100" y="338090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1" name="Google Shape;631;p25"/>
          <p:cNvSpPr txBox="1">
            <a:spLocks noGrp="1"/>
          </p:cNvSpPr>
          <p:nvPr>
            <p:ph type="subTitle" idx="14"/>
          </p:nvPr>
        </p:nvSpPr>
        <p:spPr>
          <a:xfrm>
            <a:off x="5881950" y="2989363"/>
            <a:ext cx="2167800" cy="3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200"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2" name="Google Shape;632;p25"/>
          <p:cNvSpPr txBox="1">
            <a:spLocks noGrp="1"/>
          </p:cNvSpPr>
          <p:nvPr>
            <p:ph type="subTitle" idx="15"/>
          </p:nvPr>
        </p:nvSpPr>
        <p:spPr>
          <a:xfrm>
            <a:off x="5881950" y="3380900"/>
            <a:ext cx="2167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transition spd="med" advClick="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633"/>
        <p:cNvGrpSpPr/>
        <p:nvPr/>
      </p:nvGrpSpPr>
      <p:grpSpPr>
        <a:xfrm>
          <a:off x="0" y="0"/>
          <a:ext cx="0" cy="0"/>
          <a:chOff x="0" y="0"/>
          <a:chExt cx="0" cy="0"/>
        </a:xfrm>
      </p:grpSpPr>
      <p:sp>
        <p:nvSpPr>
          <p:cNvPr id="634" name="Google Shape;634;p26"/>
          <p:cNvSpPr/>
          <p:nvPr/>
        </p:nvSpPr>
        <p:spPr>
          <a:xfrm rot="-8234214" flipH="1">
            <a:off x="6462164" y="-167221"/>
            <a:ext cx="4162685" cy="2560997"/>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rot="672094">
            <a:off x="-1833836" y="1849763"/>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8042975" y="3533675"/>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transition spd="med" advClick="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638"/>
        <p:cNvGrpSpPr/>
        <p:nvPr/>
      </p:nvGrpSpPr>
      <p:grpSpPr>
        <a:xfrm>
          <a:off x="0" y="0"/>
          <a:ext cx="0" cy="0"/>
          <a:chOff x="0" y="0"/>
          <a:chExt cx="0" cy="0"/>
        </a:xfrm>
      </p:grpSpPr>
      <p:sp>
        <p:nvSpPr>
          <p:cNvPr id="639" name="Google Shape;639;p27"/>
          <p:cNvSpPr/>
          <p:nvPr/>
        </p:nvSpPr>
        <p:spPr>
          <a:xfrm rot="-2505069" flipH="1">
            <a:off x="6267646" y="1159768"/>
            <a:ext cx="4436783" cy="371422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rot="3781174">
            <a:off x="-1644519" y="1806437"/>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27"/>
          <p:cNvGrpSpPr/>
          <p:nvPr/>
        </p:nvGrpSpPr>
        <p:grpSpPr>
          <a:xfrm rot="10800000" flipH="1">
            <a:off x="566191" y="1712532"/>
            <a:ext cx="1696762" cy="1688828"/>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transition spd="med" advClick="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677"/>
        <p:cNvGrpSpPr/>
        <p:nvPr/>
      </p:nvGrpSpPr>
      <p:grpSpPr>
        <a:xfrm>
          <a:off x="0" y="0"/>
          <a:ext cx="0" cy="0"/>
          <a:chOff x="0" y="0"/>
          <a:chExt cx="0" cy="0"/>
        </a:xfrm>
      </p:grpSpPr>
      <p:sp>
        <p:nvSpPr>
          <p:cNvPr id="678" name="Google Shape;678;p28"/>
          <p:cNvSpPr/>
          <p:nvPr/>
        </p:nvSpPr>
        <p:spPr>
          <a:xfrm rot="5400000">
            <a:off x="-897085" y="455393"/>
            <a:ext cx="4906632" cy="4469596"/>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rot="4271990">
            <a:off x="6861805" y="3034227"/>
            <a:ext cx="3403945" cy="338983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a:off x="7014776" y="357427"/>
            <a:ext cx="801658" cy="707098"/>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transition spd="med" advClick="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rot="-2262480" flipH="1">
            <a:off x="5470609" y="3669962"/>
            <a:ext cx="4913469" cy="302290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6" name="Google Shape;686;p29"/>
          <p:cNvSpPr/>
          <p:nvPr/>
        </p:nvSpPr>
        <p:spPr>
          <a:xfrm rot="-7977666">
            <a:off x="7581866" y="92418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687"/>
        <p:cNvGrpSpPr/>
        <p:nvPr/>
      </p:nvGrpSpPr>
      <p:grpSpPr>
        <a:xfrm>
          <a:off x="0" y="0"/>
          <a:ext cx="0" cy="0"/>
          <a:chOff x="0" y="0"/>
          <a:chExt cx="0" cy="0"/>
        </a:xfrm>
      </p:grpSpPr>
      <p:sp>
        <p:nvSpPr>
          <p:cNvPr id="688" name="Google Shape;688;p30"/>
          <p:cNvSpPr/>
          <p:nvPr/>
        </p:nvSpPr>
        <p:spPr>
          <a:xfrm rot="5575585">
            <a:off x="-1934287" y="-969252"/>
            <a:ext cx="4436755" cy="371424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0"/>
          <p:cNvSpPr/>
          <p:nvPr/>
        </p:nvSpPr>
        <p:spPr>
          <a:xfrm>
            <a:off x="4971452" y="887873"/>
            <a:ext cx="5492180" cy="3689245"/>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0"/>
          <p:cNvSpPr/>
          <p:nvPr/>
        </p:nvSpPr>
        <p:spPr>
          <a:xfrm rot="-7977666">
            <a:off x="3954029" y="4656032"/>
            <a:ext cx="1233331" cy="1183416"/>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0"/>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transition spd="med"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transition spd="med" advClick="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6">
  <p:cSld name="CUSTOM_18">
    <p:spTree>
      <p:nvGrpSpPr>
        <p:cNvPr id="1" name="Shape 692"/>
        <p:cNvGrpSpPr/>
        <p:nvPr/>
      </p:nvGrpSpPr>
      <p:grpSpPr>
        <a:xfrm>
          <a:off x="0" y="0"/>
          <a:ext cx="0" cy="0"/>
          <a:chOff x="0" y="0"/>
          <a:chExt cx="0" cy="0"/>
        </a:xfrm>
      </p:grpSpPr>
      <p:sp>
        <p:nvSpPr>
          <p:cNvPr id="693" name="Google Shape;693;p31"/>
          <p:cNvSpPr/>
          <p:nvPr/>
        </p:nvSpPr>
        <p:spPr>
          <a:xfrm rot="912733" flipH="1">
            <a:off x="-1572654" y="597947"/>
            <a:ext cx="3253667" cy="548082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rot="-482288">
            <a:off x="6784912" y="-733687"/>
            <a:ext cx="3654738" cy="363958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rot="3320924">
            <a:off x="8443534" y="3822428"/>
            <a:ext cx="1269688" cy="165823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transition spd="med" advClick="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7">
  <p:cSld name="CUSTOM_20">
    <p:spTree>
      <p:nvGrpSpPr>
        <p:cNvPr id="1" name="Shape 697"/>
        <p:cNvGrpSpPr/>
        <p:nvPr/>
      </p:nvGrpSpPr>
      <p:grpSpPr>
        <a:xfrm>
          <a:off x="0" y="0"/>
          <a:ext cx="0" cy="0"/>
          <a:chOff x="0" y="0"/>
          <a:chExt cx="0" cy="0"/>
        </a:xfrm>
      </p:grpSpPr>
      <p:sp>
        <p:nvSpPr>
          <p:cNvPr id="698" name="Google Shape;698;p32"/>
          <p:cNvSpPr/>
          <p:nvPr/>
        </p:nvSpPr>
        <p:spPr>
          <a:xfrm rot="-5620610">
            <a:off x="8235762" y="2503251"/>
            <a:ext cx="3242370" cy="3111144"/>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rot="-595142" flipH="1">
            <a:off x="-1233073" y="-485172"/>
            <a:ext cx="3397327" cy="3383240"/>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rot="-7977683">
            <a:off x="6409699" y="-2923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transition spd="med"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8">
  <p:cSld name="CUSTOM_21">
    <p:spTree>
      <p:nvGrpSpPr>
        <p:cNvPr id="1" name="Shape 702"/>
        <p:cNvGrpSpPr/>
        <p:nvPr/>
      </p:nvGrpSpPr>
      <p:grpSpPr>
        <a:xfrm>
          <a:off x="0" y="0"/>
          <a:ext cx="0" cy="0"/>
          <a:chOff x="0" y="0"/>
          <a:chExt cx="0" cy="0"/>
        </a:xfrm>
      </p:grpSpPr>
      <p:sp>
        <p:nvSpPr>
          <p:cNvPr id="703" name="Google Shape;703;p33"/>
          <p:cNvSpPr/>
          <p:nvPr/>
        </p:nvSpPr>
        <p:spPr>
          <a:xfrm rot="-5400000" flipH="1">
            <a:off x="5697375" y="631183"/>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705" name="Google Shape;705;p33"/>
          <p:cNvGrpSpPr/>
          <p:nvPr/>
        </p:nvGrpSpPr>
        <p:grpSpPr>
          <a:xfrm rot="10800000" flipH="1">
            <a:off x="-776141" y="2015093"/>
            <a:ext cx="2087674" cy="2077913"/>
            <a:chOff x="2414491" y="671177"/>
            <a:chExt cx="1830972" cy="1822411"/>
          </a:xfrm>
        </p:grpSpPr>
        <p:sp>
          <p:nvSpPr>
            <p:cNvPr id="706" name="Google Shape;706;p33"/>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advClick="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740"/>
        <p:cNvGrpSpPr/>
        <p:nvPr/>
      </p:nvGrpSpPr>
      <p:grpSpPr>
        <a:xfrm>
          <a:off x="0" y="0"/>
          <a:ext cx="0" cy="0"/>
          <a:chOff x="0" y="0"/>
          <a:chExt cx="0" cy="0"/>
        </a:xfrm>
      </p:grpSpPr>
      <p:sp>
        <p:nvSpPr>
          <p:cNvPr id="741" name="Google Shape;741;p34"/>
          <p:cNvSpPr/>
          <p:nvPr/>
        </p:nvSpPr>
        <p:spPr>
          <a:xfrm rot="-2187687">
            <a:off x="6997415" y="2824325"/>
            <a:ext cx="1938838" cy="3305612"/>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rot="1855510">
            <a:off x="2523490" y="1937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rot="10800000" flipH="1">
            <a:off x="242450" y="2888462"/>
            <a:ext cx="1774800" cy="1774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4" name="Google Shape;744;p34"/>
          <p:cNvGrpSpPr/>
          <p:nvPr/>
        </p:nvGrpSpPr>
        <p:grpSpPr>
          <a:xfrm rot="10800000" flipH="1">
            <a:off x="955516" y="2266845"/>
            <a:ext cx="1696762" cy="1688828"/>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34"/>
          <p:cNvSpPr/>
          <p:nvPr/>
        </p:nvSpPr>
        <p:spPr>
          <a:xfrm rot="-7977683">
            <a:off x="6033949" y="548625"/>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1" name="Google Shape;781;p34"/>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transition spd="med" advClick="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2">
  <p:cSld name="CUSTOM_8">
    <p:spTree>
      <p:nvGrpSpPr>
        <p:cNvPr id="1"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rot="288619" flipH="1">
            <a:off x="-1415244" y="1158707"/>
            <a:ext cx="4829256" cy="494005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rot="-8533595">
            <a:off x="7105388" y="-706575"/>
            <a:ext cx="1938828" cy="330559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6970750" y="2154714"/>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35">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3" name="Google Shape;823;p35"/>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transition spd="med" advClick="0">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3">
  <p:cSld name="CUSTOM_13">
    <p:spTree>
      <p:nvGrpSpPr>
        <p:cNvPr id="1" name="Shape 824"/>
        <p:cNvGrpSpPr/>
        <p:nvPr/>
      </p:nvGrpSpPr>
      <p:grpSpPr>
        <a:xfrm>
          <a:off x="0" y="0"/>
          <a:ext cx="0" cy="0"/>
          <a:chOff x="0" y="0"/>
          <a:chExt cx="0" cy="0"/>
        </a:xfrm>
      </p:grpSpPr>
      <p:sp>
        <p:nvSpPr>
          <p:cNvPr id="825" name="Google Shape;825;p36"/>
          <p:cNvSpPr/>
          <p:nvPr/>
        </p:nvSpPr>
        <p:spPr>
          <a:xfrm rot="-5716269">
            <a:off x="3090772" y="121523"/>
            <a:ext cx="3242308" cy="5108995"/>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36"/>
          <p:cNvGrpSpPr/>
          <p:nvPr/>
        </p:nvGrpSpPr>
        <p:grpSpPr>
          <a:xfrm flipH="1">
            <a:off x="6918862" y="-84862"/>
            <a:ext cx="2277317" cy="5304377"/>
            <a:chOff x="224725" y="566950"/>
            <a:chExt cx="1850875" cy="4311100"/>
          </a:xfrm>
        </p:grpSpPr>
        <p:sp>
          <p:nvSpPr>
            <p:cNvPr id="827" name="Google Shape;827;p36"/>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36">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2" name="Google Shape;852;p36"/>
          <p:cNvSpPr txBox="1">
            <a:spLocks noGrp="1"/>
          </p:cNvSpPr>
          <p:nvPr>
            <p:ph type="title" idx="2" hasCustomPrompt="1"/>
          </p:nvPr>
        </p:nvSpPr>
        <p:spPr>
          <a:xfrm>
            <a:off x="2020824" y="91845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3" name="Google Shape;853;p36"/>
          <p:cNvSpPr/>
          <p:nvPr/>
        </p:nvSpPr>
        <p:spPr>
          <a:xfrm flipH="1">
            <a:off x="6154471" y="760963"/>
            <a:ext cx="1269687" cy="165822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flipH="1">
            <a:off x="736534" y="1655532"/>
            <a:ext cx="1774800" cy="1774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36"/>
          <p:cNvGrpSpPr/>
          <p:nvPr/>
        </p:nvGrpSpPr>
        <p:grpSpPr>
          <a:xfrm flipH="1">
            <a:off x="101505" y="2363121"/>
            <a:ext cx="1696762" cy="1688828"/>
            <a:chOff x="2414491" y="671177"/>
            <a:chExt cx="1830972" cy="1822411"/>
          </a:xfrm>
        </p:grpSpPr>
        <p:sp>
          <p:nvSpPr>
            <p:cNvPr id="856" name="Google Shape;856;p3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advClick="0">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CUSTOM_17">
    <p:spTree>
      <p:nvGrpSpPr>
        <p:cNvPr id="1" name="Shape 890"/>
        <p:cNvGrpSpPr/>
        <p:nvPr/>
      </p:nvGrpSpPr>
      <p:grpSpPr>
        <a:xfrm>
          <a:off x="0" y="0"/>
          <a:ext cx="0" cy="0"/>
          <a:chOff x="0" y="0"/>
          <a:chExt cx="0" cy="0"/>
        </a:xfrm>
      </p:grpSpPr>
      <p:sp>
        <p:nvSpPr>
          <p:cNvPr id="891" name="Google Shape;891;p37"/>
          <p:cNvSpPr/>
          <p:nvPr/>
        </p:nvSpPr>
        <p:spPr>
          <a:xfrm>
            <a:off x="6379125" y="3295174"/>
            <a:ext cx="1436700" cy="1436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7"/>
          <p:cNvSpPr/>
          <p:nvPr/>
        </p:nvSpPr>
        <p:spPr>
          <a:xfrm rot="3781224">
            <a:off x="-1829431" y="2502688"/>
            <a:ext cx="6147391" cy="3782042"/>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rot="-1693254" flipH="1">
            <a:off x="7048898" y="1570932"/>
            <a:ext cx="2436429" cy="4153979"/>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7">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5" name="Google Shape;895;p37"/>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896" name="Google Shape;896;p37"/>
          <p:cNvGrpSpPr/>
          <p:nvPr/>
        </p:nvGrpSpPr>
        <p:grpSpPr>
          <a:xfrm rot="10800000" flipH="1">
            <a:off x="815666" y="1235970"/>
            <a:ext cx="1696762" cy="1688828"/>
            <a:chOff x="2414491" y="671177"/>
            <a:chExt cx="1830972" cy="1822411"/>
          </a:xfrm>
        </p:grpSpPr>
        <p:sp>
          <p:nvSpPr>
            <p:cNvPr id="897" name="Google Shape;897;p3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advClick="0">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5">
  <p:cSld name="CUSTOM_19">
    <p:spTree>
      <p:nvGrpSpPr>
        <p:cNvPr id="1" name="Shape 931"/>
        <p:cNvGrpSpPr/>
        <p:nvPr/>
      </p:nvGrpSpPr>
      <p:grpSpPr>
        <a:xfrm>
          <a:off x="0" y="0"/>
          <a:ext cx="0" cy="0"/>
          <a:chOff x="0" y="0"/>
          <a:chExt cx="0" cy="0"/>
        </a:xfrm>
      </p:grpSpPr>
      <p:sp>
        <p:nvSpPr>
          <p:cNvPr id="932" name="Google Shape;932;p38"/>
          <p:cNvSpPr/>
          <p:nvPr/>
        </p:nvSpPr>
        <p:spPr>
          <a:xfrm rot="199611" flipH="1">
            <a:off x="-1222385" y="1111794"/>
            <a:ext cx="4658395" cy="476529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8"/>
          <p:cNvSpPr/>
          <p:nvPr/>
        </p:nvSpPr>
        <p:spPr>
          <a:xfrm rot="-5035045" flipH="1">
            <a:off x="5862077" y="-226971"/>
            <a:ext cx="5262855" cy="323795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8"/>
          <p:cNvSpPr/>
          <p:nvPr/>
        </p:nvSpPr>
        <p:spPr>
          <a:xfrm rot="10800000">
            <a:off x="6276915" y="2875987"/>
            <a:ext cx="1774800" cy="177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38"/>
          <p:cNvGrpSpPr/>
          <p:nvPr/>
        </p:nvGrpSpPr>
        <p:grpSpPr>
          <a:xfrm rot="10800000">
            <a:off x="1381161" y="1333007"/>
            <a:ext cx="1696762" cy="1688828"/>
            <a:chOff x="2414491" y="671177"/>
            <a:chExt cx="1830972" cy="1822411"/>
          </a:xfrm>
        </p:grpSpPr>
        <p:sp>
          <p:nvSpPr>
            <p:cNvPr id="936" name="Google Shape;936;p38"/>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8"/>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8"/>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8"/>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8"/>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8"/>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8"/>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8"/>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8"/>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8"/>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8"/>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8"/>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8"/>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8"/>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8"/>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8"/>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8"/>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8"/>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8"/>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8"/>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8"/>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8"/>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8"/>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8"/>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8"/>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8">
            <a:hlinkClick r:id=""/>
          </p:cNvPr>
          <p:cNvSpPr txBox="1">
            <a:spLocks noGrp="1"/>
          </p:cNvSpPr>
          <p:nvPr>
            <p:ph type="title"/>
          </p:nvPr>
        </p:nvSpPr>
        <p:spPr>
          <a:xfrm>
            <a:off x="2019300" y="1960425"/>
            <a:ext cx="5105400" cy="12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71" name="Google Shape;971;p38"/>
          <p:cNvSpPr txBox="1">
            <a:spLocks noGrp="1"/>
          </p:cNvSpPr>
          <p:nvPr>
            <p:ph type="title" idx="2" hasCustomPrompt="1"/>
          </p:nvPr>
        </p:nvSpPr>
        <p:spPr>
          <a:xfrm>
            <a:off x="2019300" y="914400"/>
            <a:ext cx="5105400" cy="121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transition spd="med" advClick="0">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
  <p:cSld name="CUSTOM_32_2">
    <p:spTree>
      <p:nvGrpSpPr>
        <p:cNvPr id="1" name="Shape 972"/>
        <p:cNvGrpSpPr/>
        <p:nvPr/>
      </p:nvGrpSpPr>
      <p:grpSpPr>
        <a:xfrm>
          <a:off x="0" y="0"/>
          <a:ext cx="0" cy="0"/>
          <a:chOff x="0" y="0"/>
          <a:chExt cx="0" cy="0"/>
        </a:xfrm>
      </p:grpSpPr>
      <p:sp>
        <p:nvSpPr>
          <p:cNvPr id="973" name="Google Shape;973;p39"/>
          <p:cNvSpPr/>
          <p:nvPr/>
        </p:nvSpPr>
        <p:spPr>
          <a:xfrm rot="672094">
            <a:off x="-3534661" y="414138"/>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9"/>
          <p:cNvSpPr/>
          <p:nvPr/>
        </p:nvSpPr>
        <p:spPr>
          <a:xfrm>
            <a:off x="8264550" y="465501"/>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6" name="Google Shape;976;p39"/>
          <p:cNvSpPr txBox="1">
            <a:spLocks noGrp="1"/>
          </p:cNvSpPr>
          <p:nvPr>
            <p:ph type="subTitle" idx="1"/>
          </p:nvPr>
        </p:nvSpPr>
        <p:spPr>
          <a:xfrm>
            <a:off x="713250" y="1126100"/>
            <a:ext cx="7717500" cy="344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050"/>
              <a:buFont typeface="Ubuntu"/>
              <a:buChar char="●"/>
              <a:defRPr sz="1600"/>
            </a:lvl1pPr>
            <a:lvl2pPr lvl="1" rtl="0">
              <a:spcBef>
                <a:spcPts val="0"/>
              </a:spcBef>
              <a:spcAft>
                <a:spcPts val="0"/>
              </a:spcAft>
              <a:buClr>
                <a:schemeClr val="dk1"/>
              </a:buClr>
              <a:buSzPts val="1400"/>
              <a:buFont typeface="Ubuntu"/>
              <a:buAutoNum type="alphaLcPeriod"/>
              <a:defRPr sz="1600"/>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a:endParaRPr/>
          </a:p>
        </p:txBody>
      </p:sp>
    </p:spTree>
  </p:cSld>
  <p:clrMapOvr>
    <a:masterClrMapping/>
  </p:clrMapOvr>
  <p:transition spd="med" advClick="0">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CUSTOM_1_1">
    <p:spTree>
      <p:nvGrpSpPr>
        <p:cNvPr id="1" name="Shape 977"/>
        <p:cNvGrpSpPr/>
        <p:nvPr/>
      </p:nvGrpSpPr>
      <p:grpSpPr>
        <a:xfrm>
          <a:off x="0" y="0"/>
          <a:ext cx="0" cy="0"/>
          <a:chOff x="0" y="0"/>
          <a:chExt cx="0" cy="0"/>
        </a:xfrm>
      </p:grpSpPr>
      <p:sp>
        <p:nvSpPr>
          <p:cNvPr id="978" name="Google Shape;978;p40"/>
          <p:cNvSpPr/>
          <p:nvPr/>
        </p:nvSpPr>
        <p:spPr>
          <a:xfrm rot="-5620636">
            <a:off x="7260268" y="484121"/>
            <a:ext cx="2991681" cy="287060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rot="135969" flipH="1">
            <a:off x="-1259479" y="-732013"/>
            <a:ext cx="3397316" cy="338322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rot="10800000">
            <a:off x="7259653" y="3925437"/>
            <a:ext cx="1774800" cy="177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40"/>
          <p:cNvGrpSpPr/>
          <p:nvPr/>
        </p:nvGrpSpPr>
        <p:grpSpPr>
          <a:xfrm rot="10800000">
            <a:off x="6624625" y="3303820"/>
            <a:ext cx="1696762" cy="1688828"/>
            <a:chOff x="2414491" y="671177"/>
            <a:chExt cx="1830972" cy="1822411"/>
          </a:xfrm>
        </p:grpSpPr>
        <p:sp>
          <p:nvSpPr>
            <p:cNvPr id="982" name="Google Shape;982;p40"/>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40"/>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17" name="Google Shape;1017;p40"/>
          <p:cNvSpPr txBox="1">
            <a:spLocks noGrp="1"/>
          </p:cNvSpPr>
          <p:nvPr>
            <p:ph type="subTitle" idx="1"/>
          </p:nvPr>
        </p:nvSpPr>
        <p:spPr>
          <a:xfrm>
            <a:off x="713225" y="1168075"/>
            <a:ext cx="6028800" cy="3431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endParaRPr/>
          </a:p>
        </p:txBody>
      </p:sp>
    </p:spTree>
  </p:cSld>
  <p:clrMapOvr>
    <a:masterClrMapping/>
  </p:clrMapOvr>
  <p:transition spd="med"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5"/>
          <p:cNvSpPr/>
          <p:nvPr/>
        </p:nvSpPr>
        <p:spPr>
          <a:xfrm flipH="1">
            <a:off x="75" y="1620000"/>
            <a:ext cx="9143837" cy="2281200"/>
          </a:xfrm>
          <a:custGeom>
            <a:avLst/>
            <a:gdLst/>
            <a:ahLst/>
            <a:cxnLst/>
            <a:rect l="l" t="t" r="r" b="b"/>
            <a:pathLst>
              <a:path w="305584" h="121664" extrusionOk="0">
                <a:moveTo>
                  <a:pt x="219307" y="0"/>
                </a:moveTo>
                <a:cubicBezTo>
                  <a:pt x="203338" y="0"/>
                  <a:pt x="187335" y="4914"/>
                  <a:pt x="174406" y="14271"/>
                </a:cubicBezTo>
                <a:cubicBezTo>
                  <a:pt x="167072" y="19544"/>
                  <a:pt x="160755" y="26102"/>
                  <a:pt x="153475" y="31428"/>
                </a:cubicBezTo>
                <a:cubicBezTo>
                  <a:pt x="146652" y="36401"/>
                  <a:pt x="138616" y="40348"/>
                  <a:pt x="130237" y="40348"/>
                </a:cubicBezTo>
                <a:cubicBezTo>
                  <a:pt x="129643" y="40348"/>
                  <a:pt x="129047" y="40328"/>
                  <a:pt x="128449" y="40287"/>
                </a:cubicBezTo>
                <a:cubicBezTo>
                  <a:pt x="122935" y="39913"/>
                  <a:pt x="117662" y="37771"/>
                  <a:pt x="112175" y="37076"/>
                </a:cubicBezTo>
                <a:cubicBezTo>
                  <a:pt x="110880" y="36911"/>
                  <a:pt x="109574" y="36830"/>
                  <a:pt x="108268" y="36830"/>
                </a:cubicBezTo>
                <a:cubicBezTo>
                  <a:pt x="102130" y="36830"/>
                  <a:pt x="95990" y="38624"/>
                  <a:pt x="90870" y="42000"/>
                </a:cubicBezTo>
                <a:cubicBezTo>
                  <a:pt x="84982" y="45881"/>
                  <a:pt x="80351" y="51743"/>
                  <a:pt x="73794" y="54339"/>
                </a:cubicBezTo>
                <a:cubicBezTo>
                  <a:pt x="70523" y="55637"/>
                  <a:pt x="67081" y="56009"/>
                  <a:pt x="63565" y="56009"/>
                </a:cubicBezTo>
                <a:cubicBezTo>
                  <a:pt x="58850" y="56009"/>
                  <a:pt x="54001" y="55340"/>
                  <a:pt x="49253" y="55340"/>
                </a:cubicBezTo>
                <a:cubicBezTo>
                  <a:pt x="46444" y="55340"/>
                  <a:pt x="43669" y="55575"/>
                  <a:pt x="40979" y="56320"/>
                </a:cubicBezTo>
                <a:cubicBezTo>
                  <a:pt x="25348" y="60629"/>
                  <a:pt x="16515" y="80811"/>
                  <a:pt x="322" y="81212"/>
                </a:cubicBezTo>
                <a:lnTo>
                  <a:pt x="1" y="105140"/>
                </a:lnTo>
                <a:cubicBezTo>
                  <a:pt x="1" y="105140"/>
                  <a:pt x="15474" y="110471"/>
                  <a:pt x="34154" y="110471"/>
                </a:cubicBezTo>
                <a:cubicBezTo>
                  <a:pt x="45744" y="110471"/>
                  <a:pt x="58569" y="108419"/>
                  <a:pt x="69698" y="101768"/>
                </a:cubicBezTo>
                <a:cubicBezTo>
                  <a:pt x="77727" y="96977"/>
                  <a:pt x="84000" y="95050"/>
                  <a:pt x="89631" y="95050"/>
                </a:cubicBezTo>
                <a:cubicBezTo>
                  <a:pt x="104388" y="95050"/>
                  <a:pt x="114744" y="108287"/>
                  <a:pt x="140761" y="117934"/>
                </a:cubicBezTo>
                <a:cubicBezTo>
                  <a:pt x="147990" y="120617"/>
                  <a:pt x="154305" y="121664"/>
                  <a:pt x="160177" y="121664"/>
                </a:cubicBezTo>
                <a:cubicBezTo>
                  <a:pt x="181037" y="121664"/>
                  <a:pt x="196328" y="108460"/>
                  <a:pt x="227278" y="108460"/>
                </a:cubicBezTo>
                <a:cubicBezTo>
                  <a:pt x="230911" y="108460"/>
                  <a:pt x="234759" y="108642"/>
                  <a:pt x="238857" y="109048"/>
                </a:cubicBezTo>
                <a:cubicBezTo>
                  <a:pt x="240758" y="109237"/>
                  <a:pt x="242612" y="109327"/>
                  <a:pt x="244420" y="109327"/>
                </a:cubicBezTo>
                <a:cubicBezTo>
                  <a:pt x="289069" y="109327"/>
                  <a:pt x="305584" y="54072"/>
                  <a:pt x="305584" y="54072"/>
                </a:cubicBezTo>
                <a:lnTo>
                  <a:pt x="305584" y="33917"/>
                </a:lnTo>
                <a:cubicBezTo>
                  <a:pt x="282994" y="28243"/>
                  <a:pt x="264927" y="11033"/>
                  <a:pt x="242792" y="3726"/>
                </a:cubicBezTo>
                <a:cubicBezTo>
                  <a:pt x="235229" y="1223"/>
                  <a:pt x="227273" y="0"/>
                  <a:pt x="219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rot="5400000">
            <a:off x="-1596150" y="-854219"/>
            <a:ext cx="3561783" cy="302965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7699300" y="2874875"/>
            <a:ext cx="1176089" cy="1535988"/>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txBox="1">
            <a:spLocks noGrp="1"/>
          </p:cNvSpPr>
          <p:nvPr>
            <p:ph type="body" idx="1"/>
          </p:nvPr>
        </p:nvSpPr>
        <p:spPr>
          <a:xfrm>
            <a:off x="1101975" y="2260925"/>
            <a:ext cx="2954400" cy="153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Font typeface="Arial"/>
              <a:buChar char="●"/>
              <a:defRPr sz="1600"/>
            </a:lvl1pPr>
            <a:lvl2pPr marL="914400" lvl="1" indent="-317500">
              <a:spcBef>
                <a:spcPts val="0"/>
              </a:spcBef>
              <a:spcAft>
                <a:spcPts val="0"/>
              </a:spcAft>
              <a:buClr>
                <a:srgbClr val="000000"/>
              </a:buClr>
              <a:buSzPts val="1400"/>
              <a:buFont typeface="Arial"/>
              <a:buChar char="○"/>
              <a:defRPr sz="1200"/>
            </a:lvl2pPr>
            <a:lvl3pPr marL="1371600" lvl="2" indent="-317500">
              <a:spcBef>
                <a:spcPts val="0"/>
              </a:spcBef>
              <a:spcAft>
                <a:spcPts val="0"/>
              </a:spcAft>
              <a:buClr>
                <a:srgbClr val="000000"/>
              </a:buClr>
              <a:buSzPts val="1400"/>
              <a:buFont typeface="Arial"/>
              <a:buChar char="■"/>
              <a:defRPr sz="1200"/>
            </a:lvl3pPr>
            <a:lvl4pPr marL="1828800" lvl="3" indent="-317500">
              <a:spcBef>
                <a:spcPts val="0"/>
              </a:spcBef>
              <a:spcAft>
                <a:spcPts val="0"/>
              </a:spcAft>
              <a:buClr>
                <a:srgbClr val="000000"/>
              </a:buClr>
              <a:buSzPts val="1400"/>
              <a:buFont typeface="Arial"/>
              <a:buChar char="●"/>
              <a:defRPr sz="1200"/>
            </a:lvl4pPr>
            <a:lvl5pPr marL="2286000" lvl="4" indent="-317500">
              <a:spcBef>
                <a:spcPts val="0"/>
              </a:spcBef>
              <a:spcAft>
                <a:spcPts val="0"/>
              </a:spcAft>
              <a:buClr>
                <a:srgbClr val="000000"/>
              </a:buClr>
              <a:buSzPts val="1400"/>
              <a:buFont typeface="Arial"/>
              <a:buChar char="○"/>
              <a:defRPr sz="1200"/>
            </a:lvl5pPr>
            <a:lvl6pPr marL="2743200" lvl="5" indent="-317500">
              <a:spcBef>
                <a:spcPts val="0"/>
              </a:spcBef>
              <a:spcAft>
                <a:spcPts val="0"/>
              </a:spcAft>
              <a:buClr>
                <a:srgbClr val="000000"/>
              </a:buClr>
              <a:buSzPts val="1400"/>
              <a:buFont typeface="Arial"/>
              <a:buChar char="■"/>
              <a:defRPr sz="1200"/>
            </a:lvl6pPr>
            <a:lvl7pPr marL="3200400" lvl="6" indent="-317500">
              <a:spcBef>
                <a:spcPts val="0"/>
              </a:spcBef>
              <a:spcAft>
                <a:spcPts val="0"/>
              </a:spcAft>
              <a:buClr>
                <a:srgbClr val="000000"/>
              </a:buClr>
              <a:buSzPts val="1400"/>
              <a:buFont typeface="Arial"/>
              <a:buChar char="●"/>
              <a:defRPr sz="1200"/>
            </a:lvl7pPr>
            <a:lvl8pPr marL="3657600" lvl="7" indent="-317500">
              <a:spcBef>
                <a:spcPts val="0"/>
              </a:spcBef>
              <a:spcAft>
                <a:spcPts val="0"/>
              </a:spcAft>
              <a:buClr>
                <a:srgbClr val="000000"/>
              </a:buClr>
              <a:buSzPts val="1400"/>
              <a:buFont typeface="Arial"/>
              <a:buChar char="○"/>
              <a:defRPr sz="1200"/>
            </a:lvl8pPr>
            <a:lvl9pPr marL="4114800" lvl="8" indent="-317500">
              <a:spcBef>
                <a:spcPts val="0"/>
              </a:spcBef>
              <a:spcAft>
                <a:spcPts val="0"/>
              </a:spcAft>
              <a:buClr>
                <a:srgbClr val="000000"/>
              </a:buClr>
              <a:buSzPts val="1400"/>
              <a:buFont typeface="Arial"/>
              <a:buChar char="■"/>
              <a:defRPr sz="1200"/>
            </a:lvl9pPr>
          </a:lstStyle>
          <a:p>
            <a:endParaRPr/>
          </a:p>
        </p:txBody>
      </p:sp>
      <p:sp>
        <p:nvSpPr>
          <p:cNvPr id="101" name="Google Shape;101;p5"/>
          <p:cNvSpPr txBox="1">
            <a:spLocks noGrp="1"/>
          </p:cNvSpPr>
          <p:nvPr>
            <p:ph type="body" idx="2"/>
          </p:nvPr>
        </p:nvSpPr>
        <p:spPr>
          <a:xfrm>
            <a:off x="5071000" y="2260925"/>
            <a:ext cx="2954400" cy="153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Font typeface="Arial"/>
              <a:buChar char="●"/>
              <a:defRPr sz="1600"/>
            </a:lvl1pPr>
            <a:lvl2pPr marL="914400" lvl="1" indent="-317500">
              <a:spcBef>
                <a:spcPts val="0"/>
              </a:spcBef>
              <a:spcAft>
                <a:spcPts val="0"/>
              </a:spcAft>
              <a:buClr>
                <a:srgbClr val="000000"/>
              </a:buClr>
              <a:buSzPts val="1400"/>
              <a:buFont typeface="Arial"/>
              <a:buChar char="○"/>
              <a:defRPr sz="1200"/>
            </a:lvl2pPr>
            <a:lvl3pPr marL="1371600" lvl="2" indent="-317500">
              <a:spcBef>
                <a:spcPts val="0"/>
              </a:spcBef>
              <a:spcAft>
                <a:spcPts val="0"/>
              </a:spcAft>
              <a:buClr>
                <a:srgbClr val="000000"/>
              </a:buClr>
              <a:buSzPts val="1400"/>
              <a:buFont typeface="Arial"/>
              <a:buChar char="■"/>
              <a:defRPr sz="1200"/>
            </a:lvl3pPr>
            <a:lvl4pPr marL="1828800" lvl="3" indent="-317500">
              <a:spcBef>
                <a:spcPts val="0"/>
              </a:spcBef>
              <a:spcAft>
                <a:spcPts val="0"/>
              </a:spcAft>
              <a:buClr>
                <a:srgbClr val="000000"/>
              </a:buClr>
              <a:buSzPts val="1400"/>
              <a:buFont typeface="Arial"/>
              <a:buChar char="●"/>
              <a:defRPr sz="1200"/>
            </a:lvl4pPr>
            <a:lvl5pPr marL="2286000" lvl="4" indent="-317500">
              <a:spcBef>
                <a:spcPts val="0"/>
              </a:spcBef>
              <a:spcAft>
                <a:spcPts val="0"/>
              </a:spcAft>
              <a:buClr>
                <a:srgbClr val="000000"/>
              </a:buClr>
              <a:buSzPts val="1400"/>
              <a:buFont typeface="Arial"/>
              <a:buChar char="○"/>
              <a:defRPr sz="1200"/>
            </a:lvl5pPr>
            <a:lvl6pPr marL="2743200" lvl="5" indent="-317500">
              <a:spcBef>
                <a:spcPts val="0"/>
              </a:spcBef>
              <a:spcAft>
                <a:spcPts val="0"/>
              </a:spcAft>
              <a:buClr>
                <a:srgbClr val="000000"/>
              </a:buClr>
              <a:buSzPts val="1400"/>
              <a:buFont typeface="Arial"/>
              <a:buChar char="■"/>
              <a:defRPr sz="1200"/>
            </a:lvl6pPr>
            <a:lvl7pPr marL="3200400" lvl="6" indent="-317500">
              <a:spcBef>
                <a:spcPts val="0"/>
              </a:spcBef>
              <a:spcAft>
                <a:spcPts val="0"/>
              </a:spcAft>
              <a:buClr>
                <a:srgbClr val="000000"/>
              </a:buClr>
              <a:buSzPts val="1400"/>
              <a:buFont typeface="Arial"/>
              <a:buChar char="●"/>
              <a:defRPr sz="1200"/>
            </a:lvl7pPr>
            <a:lvl8pPr marL="3657600" lvl="7" indent="-317500">
              <a:spcBef>
                <a:spcPts val="0"/>
              </a:spcBef>
              <a:spcAft>
                <a:spcPts val="0"/>
              </a:spcAft>
              <a:buClr>
                <a:srgbClr val="000000"/>
              </a:buClr>
              <a:buSzPts val="1400"/>
              <a:buFont typeface="Arial"/>
              <a:buChar char="○"/>
              <a:defRPr sz="1200"/>
            </a:lvl8pPr>
            <a:lvl9pPr marL="4114800" lvl="8" indent="-317500">
              <a:spcBef>
                <a:spcPts val="0"/>
              </a:spcBef>
              <a:spcAft>
                <a:spcPts val="0"/>
              </a:spcAft>
              <a:buClr>
                <a:srgbClr val="000000"/>
              </a:buClr>
              <a:buSzPts val="1400"/>
              <a:buFont typeface="Arial"/>
              <a:buChar char="■"/>
              <a:defRPr sz="1200"/>
            </a:lvl9pPr>
          </a:lstStyle>
          <a:p>
            <a:endParaRPr/>
          </a:p>
        </p:txBody>
      </p:sp>
      <p:sp>
        <p:nvSpPr>
          <p:cNvPr id="102" name="Google Shape;102;p5"/>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5"/>
          <p:cNvSpPr txBox="1">
            <a:spLocks noGrp="1"/>
          </p:cNvSpPr>
          <p:nvPr>
            <p:ph type="subTitle" idx="3"/>
          </p:nvPr>
        </p:nvSpPr>
        <p:spPr>
          <a:xfrm>
            <a:off x="1118600" y="1666100"/>
            <a:ext cx="2954400" cy="4674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Font typeface="Hammersmith One"/>
              <a:buNone/>
              <a:defRPr sz="2200" b="1">
                <a:solidFill>
                  <a:schemeClr val="dk1"/>
                </a:solidFill>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
          <p:cNvSpPr txBox="1">
            <a:spLocks noGrp="1"/>
          </p:cNvSpPr>
          <p:nvPr>
            <p:ph type="subTitle" idx="4"/>
          </p:nvPr>
        </p:nvSpPr>
        <p:spPr>
          <a:xfrm>
            <a:off x="5071000" y="1666100"/>
            <a:ext cx="2954400" cy="46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Hammersmith One"/>
              <a:buNone/>
              <a:defRPr sz="2200" b="1">
                <a:solidFill>
                  <a:schemeClr val="dk1"/>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5"/>
          <p:cNvSpPr/>
          <p:nvPr/>
        </p:nvSpPr>
        <p:spPr>
          <a:xfrm rot="-1390808" flipH="1">
            <a:off x="4052075" y="2819900"/>
            <a:ext cx="1938821" cy="3305584"/>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CUSTOM_32">
    <p:spTree>
      <p:nvGrpSpPr>
        <p:cNvPr id="1" name="Shape 1018"/>
        <p:cNvGrpSpPr/>
        <p:nvPr/>
      </p:nvGrpSpPr>
      <p:grpSpPr>
        <a:xfrm>
          <a:off x="0" y="0"/>
          <a:ext cx="0" cy="0"/>
          <a:chOff x="0" y="0"/>
          <a:chExt cx="0" cy="0"/>
        </a:xfrm>
      </p:grpSpPr>
      <p:sp>
        <p:nvSpPr>
          <p:cNvPr id="1019" name="Google Shape;1019;p41"/>
          <p:cNvSpPr/>
          <p:nvPr/>
        </p:nvSpPr>
        <p:spPr>
          <a:xfrm rot="-455554">
            <a:off x="6637849" y="-126684"/>
            <a:ext cx="3253668" cy="548076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rot="-7977677">
            <a:off x="5635995" y="1509394"/>
            <a:ext cx="1601627" cy="1536805"/>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rot="8880872">
            <a:off x="-2066784" y="-214836"/>
            <a:ext cx="4047011" cy="2490084"/>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3" name="Google Shape;1023;p41"/>
          <p:cNvSpPr txBox="1">
            <a:spLocks noGrp="1"/>
          </p:cNvSpPr>
          <p:nvPr>
            <p:ph type="subTitle" idx="1"/>
          </p:nvPr>
        </p:nvSpPr>
        <p:spPr>
          <a:xfrm>
            <a:off x="713225" y="1168075"/>
            <a:ext cx="4989900" cy="3431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b="1"/>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endParaRPr/>
          </a:p>
        </p:txBody>
      </p:sp>
    </p:spTree>
  </p:cSld>
  <p:clrMapOvr>
    <a:masterClrMapping/>
  </p:clrMapOvr>
  <p:transition spd="med" advClick="0">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3">
  <p:cSld name="CUSTOM_34">
    <p:spTree>
      <p:nvGrpSpPr>
        <p:cNvPr id="1" name="Shape 1024"/>
        <p:cNvGrpSpPr/>
        <p:nvPr/>
      </p:nvGrpSpPr>
      <p:grpSpPr>
        <a:xfrm>
          <a:off x="0" y="0"/>
          <a:ext cx="0" cy="0"/>
          <a:chOff x="0" y="0"/>
          <a:chExt cx="0" cy="0"/>
        </a:xfrm>
      </p:grpSpPr>
      <p:sp>
        <p:nvSpPr>
          <p:cNvPr id="1025" name="Google Shape;1025;p42"/>
          <p:cNvSpPr/>
          <p:nvPr/>
        </p:nvSpPr>
        <p:spPr>
          <a:xfrm rot="-4971949">
            <a:off x="-1978224" y="-993266"/>
            <a:ext cx="4547689" cy="4131091"/>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42"/>
          <p:cNvGrpSpPr/>
          <p:nvPr/>
        </p:nvGrpSpPr>
        <p:grpSpPr>
          <a:xfrm flipH="1">
            <a:off x="6866680" y="-80437"/>
            <a:ext cx="2277317" cy="5304377"/>
            <a:chOff x="224725" y="566950"/>
            <a:chExt cx="1850875" cy="4311100"/>
          </a:xfrm>
        </p:grpSpPr>
        <p:sp>
          <p:nvSpPr>
            <p:cNvPr id="1027" name="Google Shape;1027;p42"/>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2"/>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2"/>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2"/>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2"/>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2"/>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2"/>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2"/>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2"/>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2"/>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2"/>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2"/>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2"/>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2"/>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2"/>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2"/>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2"/>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42"/>
          <p:cNvSpPr/>
          <p:nvPr/>
        </p:nvSpPr>
        <p:spPr>
          <a:xfrm rot="250550" flipH="1">
            <a:off x="838717" y="3110207"/>
            <a:ext cx="5950574" cy="36610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2"/>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53" name="Google Shape;1053;p42"/>
          <p:cNvSpPr txBox="1">
            <a:spLocks noGrp="1"/>
          </p:cNvSpPr>
          <p:nvPr>
            <p:ph type="subTitle" idx="1"/>
          </p:nvPr>
        </p:nvSpPr>
        <p:spPr>
          <a:xfrm>
            <a:off x="713225" y="2027400"/>
            <a:ext cx="3402600" cy="10887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advClick="0">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4">
  <p:cSld name="CUSTOM_35">
    <p:spTree>
      <p:nvGrpSpPr>
        <p:cNvPr id="1" name="Shape 1054"/>
        <p:cNvGrpSpPr/>
        <p:nvPr/>
      </p:nvGrpSpPr>
      <p:grpSpPr>
        <a:xfrm>
          <a:off x="0" y="0"/>
          <a:ext cx="0" cy="0"/>
          <a:chOff x="0" y="0"/>
          <a:chExt cx="0" cy="0"/>
        </a:xfrm>
      </p:grpSpPr>
      <p:grpSp>
        <p:nvGrpSpPr>
          <p:cNvPr id="1055" name="Google Shape;1055;p43"/>
          <p:cNvGrpSpPr/>
          <p:nvPr/>
        </p:nvGrpSpPr>
        <p:grpSpPr>
          <a:xfrm>
            <a:off x="4789682" y="3273165"/>
            <a:ext cx="2304462" cy="2293869"/>
            <a:chOff x="2414491" y="671177"/>
            <a:chExt cx="1830972" cy="1822411"/>
          </a:xfrm>
        </p:grpSpPr>
        <p:sp>
          <p:nvSpPr>
            <p:cNvPr id="1056" name="Google Shape;1056;p43"/>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43"/>
          <p:cNvSpPr/>
          <p:nvPr/>
        </p:nvSpPr>
        <p:spPr>
          <a:xfrm rot="-919010">
            <a:off x="6732142" y="-371518"/>
            <a:ext cx="3397275" cy="338318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rot="-5620636">
            <a:off x="-1100482" y="1591409"/>
            <a:ext cx="2991681" cy="287060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3" name="Google Shape;1093;p43"/>
          <p:cNvSpPr txBox="1">
            <a:spLocks noGrp="1"/>
          </p:cNvSpPr>
          <p:nvPr>
            <p:ph type="subTitle" idx="1"/>
          </p:nvPr>
        </p:nvSpPr>
        <p:spPr>
          <a:xfrm>
            <a:off x="5028175" y="2027400"/>
            <a:ext cx="3402600" cy="108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spd="med" advClick="0">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5">
  <p:cSld name="CUSTOM_36">
    <p:spTree>
      <p:nvGrpSpPr>
        <p:cNvPr id="1" name="Shape 1094"/>
        <p:cNvGrpSpPr/>
        <p:nvPr/>
      </p:nvGrpSpPr>
      <p:grpSpPr>
        <a:xfrm>
          <a:off x="0" y="0"/>
          <a:ext cx="0" cy="0"/>
          <a:chOff x="0" y="0"/>
          <a:chExt cx="0" cy="0"/>
        </a:xfrm>
      </p:grpSpPr>
      <p:sp>
        <p:nvSpPr>
          <p:cNvPr id="1095" name="Google Shape;1095;p44"/>
          <p:cNvSpPr/>
          <p:nvPr/>
        </p:nvSpPr>
        <p:spPr>
          <a:xfrm>
            <a:off x="4260425" y="1957095"/>
            <a:ext cx="1774800" cy="177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4"/>
          <p:cNvSpPr/>
          <p:nvPr/>
        </p:nvSpPr>
        <p:spPr>
          <a:xfrm rot="-4971949">
            <a:off x="6653151" y="1865359"/>
            <a:ext cx="4547689" cy="4131091"/>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4"/>
          <p:cNvSpPr/>
          <p:nvPr/>
        </p:nvSpPr>
        <p:spPr>
          <a:xfrm rot="7019959" flipH="1">
            <a:off x="-962151" y="-1327476"/>
            <a:ext cx="4047102" cy="249001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4"/>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9" name="Google Shape;1099;p44"/>
          <p:cNvSpPr txBox="1">
            <a:spLocks noGrp="1"/>
          </p:cNvSpPr>
          <p:nvPr>
            <p:ph type="subTitle" idx="1"/>
          </p:nvPr>
        </p:nvSpPr>
        <p:spPr>
          <a:xfrm>
            <a:off x="713225" y="2027400"/>
            <a:ext cx="3402600" cy="10887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transition spd="med" advClick="0">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6">
  <p:cSld name="CUSTOM_37_1">
    <p:spTree>
      <p:nvGrpSpPr>
        <p:cNvPr id="1" name="Shape 1100"/>
        <p:cNvGrpSpPr/>
        <p:nvPr/>
      </p:nvGrpSpPr>
      <p:grpSpPr>
        <a:xfrm>
          <a:off x="0" y="0"/>
          <a:ext cx="0" cy="0"/>
          <a:chOff x="0" y="0"/>
          <a:chExt cx="0" cy="0"/>
        </a:xfrm>
      </p:grpSpPr>
      <p:sp>
        <p:nvSpPr>
          <p:cNvPr id="1101" name="Google Shape;1101;p45"/>
          <p:cNvSpPr/>
          <p:nvPr/>
        </p:nvSpPr>
        <p:spPr>
          <a:xfrm rot="-4971949">
            <a:off x="6499451" y="687059"/>
            <a:ext cx="4547689" cy="4131091"/>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5"/>
          <p:cNvSpPr/>
          <p:nvPr/>
        </p:nvSpPr>
        <p:spPr>
          <a:xfrm rot="9475593">
            <a:off x="-1974698" y="-446077"/>
            <a:ext cx="4047145" cy="2489949"/>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5"/>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04" name="Google Shape;1104;p45"/>
          <p:cNvSpPr txBox="1">
            <a:spLocks noGrp="1"/>
          </p:cNvSpPr>
          <p:nvPr>
            <p:ph type="subTitle" idx="1"/>
          </p:nvPr>
        </p:nvSpPr>
        <p:spPr>
          <a:xfrm>
            <a:off x="713225" y="1168075"/>
            <a:ext cx="6264300" cy="3431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endParaRPr/>
          </a:p>
        </p:txBody>
      </p:sp>
    </p:spTree>
  </p:cSld>
  <p:clrMapOvr>
    <a:masterClrMapping/>
  </p:clrMapOvr>
  <p:transition spd="med" advClick="0">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7">
  <p:cSld name="CUSTOM_37">
    <p:spTree>
      <p:nvGrpSpPr>
        <p:cNvPr id="1" name="Shape 1105"/>
        <p:cNvGrpSpPr/>
        <p:nvPr/>
      </p:nvGrpSpPr>
      <p:grpSpPr>
        <a:xfrm>
          <a:off x="0" y="0"/>
          <a:ext cx="0" cy="0"/>
          <a:chOff x="0" y="0"/>
          <a:chExt cx="0" cy="0"/>
        </a:xfrm>
      </p:grpSpPr>
      <p:sp>
        <p:nvSpPr>
          <p:cNvPr id="1106" name="Google Shape;1106;p46"/>
          <p:cNvSpPr/>
          <p:nvPr/>
        </p:nvSpPr>
        <p:spPr>
          <a:xfrm rot="-5400000" flipH="1">
            <a:off x="6051628" y="1691784"/>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749900" y="3073920"/>
            <a:ext cx="1774800" cy="177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46"/>
          <p:cNvGrpSpPr/>
          <p:nvPr/>
        </p:nvGrpSpPr>
        <p:grpSpPr>
          <a:xfrm rot="10800000">
            <a:off x="6204525" y="1244395"/>
            <a:ext cx="1696762" cy="1688828"/>
            <a:chOff x="2414491" y="671177"/>
            <a:chExt cx="1830972" cy="1822411"/>
          </a:xfrm>
        </p:grpSpPr>
        <p:sp>
          <p:nvSpPr>
            <p:cNvPr id="1109" name="Google Shape;1109;p4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6"/>
          <p:cNvSpPr txBox="1">
            <a:spLocks noGrp="1"/>
          </p:cNvSpPr>
          <p:nvPr>
            <p:ph type="title"/>
          </p:nvPr>
        </p:nvSpPr>
        <p:spPr>
          <a:xfrm>
            <a:off x="713225" y="528150"/>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44" name="Google Shape;1144;p46"/>
          <p:cNvSpPr txBox="1">
            <a:spLocks noGrp="1"/>
          </p:cNvSpPr>
          <p:nvPr>
            <p:ph type="subTitle" idx="1"/>
          </p:nvPr>
        </p:nvSpPr>
        <p:spPr>
          <a:xfrm>
            <a:off x="713225" y="1168075"/>
            <a:ext cx="6028800" cy="3431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endParaRPr/>
          </a:p>
        </p:txBody>
      </p:sp>
    </p:spTree>
  </p:cSld>
  <p:clrMapOvr>
    <a:masterClrMapping/>
  </p:clrMapOvr>
  <p:transition spd="med" advClick="0">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CUSTOM_31">
    <p:spTree>
      <p:nvGrpSpPr>
        <p:cNvPr id="1" name="Shape 1145"/>
        <p:cNvGrpSpPr/>
        <p:nvPr/>
      </p:nvGrpSpPr>
      <p:grpSpPr>
        <a:xfrm>
          <a:off x="0" y="0"/>
          <a:ext cx="0" cy="0"/>
          <a:chOff x="0" y="0"/>
          <a:chExt cx="0" cy="0"/>
        </a:xfrm>
      </p:grpSpPr>
      <p:sp>
        <p:nvSpPr>
          <p:cNvPr id="1146" name="Google Shape;1146;p47"/>
          <p:cNvSpPr/>
          <p:nvPr/>
        </p:nvSpPr>
        <p:spPr>
          <a:xfrm rot="5716307" flipH="1">
            <a:off x="3128709" y="-17350"/>
            <a:ext cx="3009510" cy="5911593"/>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7"/>
          <p:cNvSpPr/>
          <p:nvPr/>
        </p:nvSpPr>
        <p:spPr>
          <a:xfrm rot="-1408952">
            <a:off x="7059833" y="-1532053"/>
            <a:ext cx="3561578" cy="4437854"/>
          </a:xfrm>
          <a:custGeom>
            <a:avLst/>
            <a:gdLst/>
            <a:ahLst/>
            <a:cxnLst/>
            <a:rect l="l" t="t" r="r" b="b"/>
            <a:pathLst>
              <a:path w="15146" h="21250" extrusionOk="0">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7"/>
          <p:cNvSpPr/>
          <p:nvPr/>
        </p:nvSpPr>
        <p:spPr>
          <a:xfrm rot="10800000">
            <a:off x="797253" y="2885987"/>
            <a:ext cx="1774800" cy="1774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7"/>
          <p:cNvGrpSpPr/>
          <p:nvPr/>
        </p:nvGrpSpPr>
        <p:grpSpPr>
          <a:xfrm rot="10800000">
            <a:off x="162225" y="2264370"/>
            <a:ext cx="1696762" cy="1688828"/>
            <a:chOff x="2414491" y="671177"/>
            <a:chExt cx="1830972" cy="1822411"/>
          </a:xfrm>
        </p:grpSpPr>
        <p:sp>
          <p:nvSpPr>
            <p:cNvPr id="1150" name="Google Shape;1150;p4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4" name="Google Shape;1184;p47"/>
          <p:cNvSpPr/>
          <p:nvPr/>
        </p:nvSpPr>
        <p:spPr>
          <a:xfrm rot="8100000">
            <a:off x="371399" y="-1150417"/>
            <a:ext cx="1938844" cy="330562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txBox="1">
            <a:spLocks noGrp="1"/>
          </p:cNvSpPr>
          <p:nvPr>
            <p:ph type="title"/>
          </p:nvPr>
        </p:nvSpPr>
        <p:spPr>
          <a:xfrm>
            <a:off x="2572050" y="539888"/>
            <a:ext cx="3999900" cy="10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7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86" name="Google Shape;1186;p47"/>
          <p:cNvSpPr txBox="1">
            <a:spLocks noGrp="1"/>
          </p:cNvSpPr>
          <p:nvPr>
            <p:ph type="subTitle" idx="1"/>
          </p:nvPr>
        </p:nvSpPr>
        <p:spPr>
          <a:xfrm>
            <a:off x="2572050" y="1652263"/>
            <a:ext cx="3999900" cy="83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600"/>
              <a:buFont typeface="Anaheim"/>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endParaRPr/>
          </a:p>
        </p:txBody>
      </p:sp>
      <p:sp>
        <p:nvSpPr>
          <p:cNvPr id="1187" name="Google Shape;1187;p47"/>
          <p:cNvSpPr txBox="1"/>
          <p:nvPr/>
        </p:nvSpPr>
        <p:spPr>
          <a:xfrm>
            <a:off x="2720550" y="3431613"/>
            <a:ext cx="3702900" cy="7926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sr" sz="1200">
                <a:solidFill>
                  <a:schemeClr val="accent2"/>
                </a:solidFill>
                <a:latin typeface="Manjari"/>
                <a:ea typeface="Manjari"/>
                <a:cs typeface="Manjari"/>
                <a:sym typeface="Manjari"/>
              </a:rPr>
              <a:t>CREDITS: This presentation template was created by </a:t>
            </a:r>
            <a:r>
              <a:rPr lang="sr" sz="1200" b="1">
                <a:solidFill>
                  <a:schemeClr val="accent2"/>
                </a:solidFill>
                <a:uFill>
                  <a:noFill/>
                </a:uFill>
                <a:latin typeface="Manjari"/>
                <a:ea typeface="Manjari"/>
                <a:cs typeface="Manjari"/>
                <a:sym typeface="Manjari"/>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sr" sz="1200">
                <a:solidFill>
                  <a:schemeClr val="accent2"/>
                </a:solidFill>
                <a:latin typeface="Manjari"/>
                <a:ea typeface="Manjari"/>
                <a:cs typeface="Manjari"/>
                <a:sym typeface="Manjari"/>
              </a:rPr>
              <a:t>, including icons by </a:t>
            </a:r>
            <a:r>
              <a:rPr lang="sr" sz="1200" b="1">
                <a:solidFill>
                  <a:schemeClr val="accent2"/>
                </a:solidFill>
                <a:uFill>
                  <a:noFill/>
                </a:uFill>
                <a:latin typeface="Manjari"/>
                <a:ea typeface="Manjari"/>
                <a:cs typeface="Manjari"/>
                <a:sym typeface="Manja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sr" sz="1200">
                <a:solidFill>
                  <a:schemeClr val="accent2"/>
                </a:solidFill>
                <a:latin typeface="Manjari"/>
                <a:ea typeface="Manjari"/>
                <a:cs typeface="Manjari"/>
                <a:sym typeface="Manjari"/>
              </a:rPr>
              <a:t>, infographics &amp; images by </a:t>
            </a:r>
            <a:r>
              <a:rPr lang="sr" sz="1200" b="1">
                <a:solidFill>
                  <a:schemeClr val="accent2"/>
                </a:solidFill>
                <a:uFill>
                  <a:noFill/>
                </a:uFill>
                <a:latin typeface="Manjari"/>
                <a:ea typeface="Manjari"/>
                <a:cs typeface="Manjari"/>
                <a:sym typeface="Manja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sr" sz="1200">
                <a:solidFill>
                  <a:schemeClr val="accent2"/>
                </a:solidFill>
                <a:latin typeface="Manjari"/>
                <a:ea typeface="Manjari"/>
                <a:cs typeface="Manjari"/>
                <a:sym typeface="Manjari"/>
              </a:rPr>
              <a:t> </a:t>
            </a:r>
            <a:endParaRPr sz="1200">
              <a:solidFill>
                <a:schemeClr val="accent2"/>
              </a:solidFill>
              <a:latin typeface="Manjari"/>
              <a:ea typeface="Manjari"/>
              <a:cs typeface="Manjari"/>
              <a:sym typeface="Manjari"/>
            </a:endParaRPr>
          </a:p>
        </p:txBody>
      </p:sp>
    </p:spTree>
  </p:cSld>
  <p:clrMapOvr>
    <a:masterClrMapping/>
  </p:clrMapOvr>
  <p:transition spd="med" advClick="0">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1188"/>
        <p:cNvGrpSpPr/>
        <p:nvPr/>
      </p:nvGrpSpPr>
      <p:grpSpPr>
        <a:xfrm>
          <a:off x="0" y="0"/>
          <a:ext cx="0" cy="0"/>
          <a:chOff x="0" y="0"/>
          <a:chExt cx="0" cy="0"/>
        </a:xfrm>
      </p:grpSpPr>
      <p:sp>
        <p:nvSpPr>
          <p:cNvPr id="1189" name="Google Shape;1189;p48"/>
          <p:cNvSpPr/>
          <p:nvPr/>
        </p:nvSpPr>
        <p:spPr>
          <a:xfrm rot="288678" flipH="1">
            <a:off x="-1270417" y="553336"/>
            <a:ext cx="4658411" cy="476518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8"/>
          <p:cNvSpPr/>
          <p:nvPr/>
        </p:nvSpPr>
        <p:spPr>
          <a:xfrm>
            <a:off x="1334050" y="1127073"/>
            <a:ext cx="1522302" cy="1342795"/>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1" name="Google Shape;1191;p48"/>
          <p:cNvGrpSpPr/>
          <p:nvPr/>
        </p:nvGrpSpPr>
        <p:grpSpPr>
          <a:xfrm>
            <a:off x="5119018" y="713081"/>
            <a:ext cx="2270935" cy="2260334"/>
            <a:chOff x="6762468" y="1386456"/>
            <a:chExt cx="2270935" cy="2260334"/>
          </a:xfrm>
        </p:grpSpPr>
        <p:sp>
          <p:nvSpPr>
            <p:cNvPr id="1192" name="Google Shape;1192;p48"/>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8"/>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8"/>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8"/>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8"/>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8"/>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8"/>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8"/>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8"/>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8"/>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8"/>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8"/>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8"/>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8"/>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8"/>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8"/>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8"/>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8"/>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8"/>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8"/>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8"/>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8"/>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8"/>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8"/>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8"/>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8"/>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8"/>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8"/>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8"/>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8"/>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8"/>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8"/>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8"/>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5" name="Google Shape;1225;p48"/>
          <p:cNvSpPr/>
          <p:nvPr/>
        </p:nvSpPr>
        <p:spPr>
          <a:xfrm rot="-1848056" flipH="1">
            <a:off x="7756025" y="2517986"/>
            <a:ext cx="1938888" cy="3305698"/>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CUSTOM_2">
    <p:spTree>
      <p:nvGrpSpPr>
        <p:cNvPr id="1"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49"/>
          <p:cNvSpPr/>
          <p:nvPr/>
        </p:nvSpPr>
        <p:spPr>
          <a:xfrm rot="-3415034" flipH="1">
            <a:off x="5349941" y="647072"/>
            <a:ext cx="4814608" cy="4095305"/>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rot="1379372">
            <a:off x="5149944" y="2281365"/>
            <a:ext cx="1343009" cy="1754062"/>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a:off x="-767475" y="502200"/>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CUSTOM_4">
    <p:spTree>
      <p:nvGrpSpPr>
        <p:cNvPr id="1" name="Shape 1255"/>
        <p:cNvGrpSpPr/>
        <p:nvPr/>
      </p:nvGrpSpPr>
      <p:grpSpPr>
        <a:xfrm>
          <a:off x="0" y="0"/>
          <a:ext cx="0" cy="0"/>
          <a:chOff x="0" y="0"/>
          <a:chExt cx="0" cy="0"/>
        </a:xfrm>
      </p:grpSpPr>
      <p:grpSp>
        <p:nvGrpSpPr>
          <p:cNvPr id="1256" name="Google Shape;1256;p50"/>
          <p:cNvGrpSpPr/>
          <p:nvPr/>
        </p:nvGrpSpPr>
        <p:grpSpPr>
          <a:xfrm rot="-4412986">
            <a:off x="6233427" y="1978854"/>
            <a:ext cx="2523466" cy="2406919"/>
            <a:chOff x="616550" y="744600"/>
            <a:chExt cx="936200" cy="893025"/>
          </a:xfrm>
        </p:grpSpPr>
        <p:sp>
          <p:nvSpPr>
            <p:cNvPr id="1257" name="Google Shape;1257;p50"/>
            <p:cNvSpPr/>
            <p:nvPr/>
          </p:nvSpPr>
          <p:spPr>
            <a:xfrm>
              <a:off x="616550" y="744600"/>
              <a:ext cx="936200" cy="893025"/>
            </a:xfrm>
            <a:custGeom>
              <a:avLst/>
              <a:gdLst/>
              <a:ahLst/>
              <a:cxnLst/>
              <a:rect l="l" t="t" r="r" b="b"/>
              <a:pathLst>
                <a:path w="37448" h="35721" extrusionOk="0">
                  <a:moveTo>
                    <a:pt x="21003" y="1"/>
                  </a:moveTo>
                  <a:cubicBezTo>
                    <a:pt x="20950" y="1"/>
                    <a:pt x="20897" y="16"/>
                    <a:pt x="20852" y="46"/>
                  </a:cubicBezTo>
                  <a:lnTo>
                    <a:pt x="18177" y="2356"/>
                  </a:lnTo>
                  <a:cubicBezTo>
                    <a:pt x="18177" y="2356"/>
                    <a:pt x="18146" y="2387"/>
                    <a:pt x="18146" y="2387"/>
                  </a:cubicBezTo>
                  <a:lnTo>
                    <a:pt x="91" y="26946"/>
                  </a:lnTo>
                  <a:cubicBezTo>
                    <a:pt x="0" y="27068"/>
                    <a:pt x="61" y="27220"/>
                    <a:pt x="182" y="27281"/>
                  </a:cubicBezTo>
                  <a:lnTo>
                    <a:pt x="2523" y="28436"/>
                  </a:lnTo>
                  <a:lnTo>
                    <a:pt x="15654" y="35700"/>
                  </a:lnTo>
                  <a:cubicBezTo>
                    <a:pt x="15692" y="35713"/>
                    <a:pt x="15735" y="35720"/>
                    <a:pt x="15776" y="35720"/>
                  </a:cubicBezTo>
                  <a:cubicBezTo>
                    <a:pt x="15835" y="35720"/>
                    <a:pt x="15892" y="35705"/>
                    <a:pt x="15927" y="35670"/>
                  </a:cubicBezTo>
                  <a:cubicBezTo>
                    <a:pt x="16657" y="35092"/>
                    <a:pt x="20274" y="32083"/>
                    <a:pt x="25320" y="27433"/>
                  </a:cubicBezTo>
                  <a:cubicBezTo>
                    <a:pt x="30730" y="22417"/>
                    <a:pt x="37204" y="14666"/>
                    <a:pt x="37204" y="14666"/>
                  </a:cubicBezTo>
                  <a:cubicBezTo>
                    <a:pt x="37448" y="14454"/>
                    <a:pt x="37448" y="14089"/>
                    <a:pt x="37204" y="13876"/>
                  </a:cubicBezTo>
                  <a:cubicBezTo>
                    <a:pt x="36779" y="13451"/>
                    <a:pt x="35867" y="12600"/>
                    <a:pt x="34286" y="11171"/>
                  </a:cubicBezTo>
                  <a:cubicBezTo>
                    <a:pt x="31824" y="9013"/>
                    <a:pt x="22493" y="1171"/>
                    <a:pt x="21155" y="46"/>
                  </a:cubicBezTo>
                  <a:cubicBezTo>
                    <a:pt x="21110" y="16"/>
                    <a:pt x="21057" y="1"/>
                    <a:pt x="2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0"/>
            <p:cNvSpPr/>
            <p:nvPr/>
          </p:nvSpPr>
          <p:spPr>
            <a:xfrm>
              <a:off x="1118825" y="951075"/>
              <a:ext cx="191525" cy="163425"/>
            </a:xfrm>
            <a:custGeom>
              <a:avLst/>
              <a:gdLst/>
              <a:ahLst/>
              <a:cxnLst/>
              <a:rect l="l" t="t" r="r" b="b"/>
              <a:pathLst>
                <a:path w="7661" h="6537" extrusionOk="0">
                  <a:moveTo>
                    <a:pt x="426" y="0"/>
                  </a:moveTo>
                  <a:cubicBezTo>
                    <a:pt x="317" y="0"/>
                    <a:pt x="206" y="46"/>
                    <a:pt x="122" y="146"/>
                  </a:cubicBezTo>
                  <a:cubicBezTo>
                    <a:pt x="1" y="298"/>
                    <a:pt x="31" y="541"/>
                    <a:pt x="183" y="663"/>
                  </a:cubicBezTo>
                  <a:lnTo>
                    <a:pt x="6992" y="6468"/>
                  </a:lnTo>
                  <a:cubicBezTo>
                    <a:pt x="7052" y="6499"/>
                    <a:pt x="7144" y="6529"/>
                    <a:pt x="7235" y="6529"/>
                  </a:cubicBezTo>
                  <a:cubicBezTo>
                    <a:pt x="7251" y="6534"/>
                    <a:pt x="7268" y="6537"/>
                    <a:pt x="7286" y="6537"/>
                  </a:cubicBezTo>
                  <a:cubicBezTo>
                    <a:pt x="7368" y="6537"/>
                    <a:pt x="7464" y="6483"/>
                    <a:pt x="7539" y="6407"/>
                  </a:cubicBezTo>
                  <a:cubicBezTo>
                    <a:pt x="7660" y="6255"/>
                    <a:pt x="7630" y="6012"/>
                    <a:pt x="7478" y="5860"/>
                  </a:cubicBezTo>
                  <a:lnTo>
                    <a:pt x="669" y="85"/>
                  </a:lnTo>
                  <a:cubicBezTo>
                    <a:pt x="601" y="31"/>
                    <a:pt x="514"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1078550" y="994400"/>
              <a:ext cx="190750" cy="164750"/>
            </a:xfrm>
            <a:custGeom>
              <a:avLst/>
              <a:gdLst/>
              <a:ahLst/>
              <a:cxnLst/>
              <a:rect l="l" t="t" r="r" b="b"/>
              <a:pathLst>
                <a:path w="7630" h="6590" extrusionOk="0">
                  <a:moveTo>
                    <a:pt x="413" y="0"/>
                  </a:moveTo>
                  <a:cubicBezTo>
                    <a:pt x="308" y="0"/>
                    <a:pt x="206" y="45"/>
                    <a:pt x="122" y="146"/>
                  </a:cubicBezTo>
                  <a:cubicBezTo>
                    <a:pt x="1" y="298"/>
                    <a:pt x="1" y="541"/>
                    <a:pt x="153" y="662"/>
                  </a:cubicBezTo>
                  <a:lnTo>
                    <a:pt x="6931" y="6498"/>
                  </a:lnTo>
                  <a:cubicBezTo>
                    <a:pt x="7022" y="6559"/>
                    <a:pt x="7113" y="6589"/>
                    <a:pt x="7174" y="6589"/>
                  </a:cubicBezTo>
                  <a:cubicBezTo>
                    <a:pt x="7296" y="6589"/>
                    <a:pt x="7417" y="6529"/>
                    <a:pt x="7478" y="6437"/>
                  </a:cubicBezTo>
                  <a:cubicBezTo>
                    <a:pt x="7630" y="6285"/>
                    <a:pt x="7600" y="6042"/>
                    <a:pt x="7448" y="5921"/>
                  </a:cubicBezTo>
                  <a:lnTo>
                    <a:pt x="669" y="85"/>
                  </a:lnTo>
                  <a:cubicBezTo>
                    <a:pt x="587" y="30"/>
                    <a:pt x="499"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1041325" y="1033375"/>
              <a:ext cx="196075" cy="159975"/>
            </a:xfrm>
            <a:custGeom>
              <a:avLst/>
              <a:gdLst/>
              <a:ahLst/>
              <a:cxnLst/>
              <a:rect l="l" t="t" r="r" b="b"/>
              <a:pathLst>
                <a:path w="7843" h="6399" extrusionOk="0">
                  <a:moveTo>
                    <a:pt x="446" y="1"/>
                  </a:moveTo>
                  <a:cubicBezTo>
                    <a:pt x="335" y="1"/>
                    <a:pt x="223" y="48"/>
                    <a:pt x="152" y="137"/>
                  </a:cubicBezTo>
                  <a:cubicBezTo>
                    <a:pt x="0" y="319"/>
                    <a:pt x="31" y="532"/>
                    <a:pt x="213" y="684"/>
                  </a:cubicBezTo>
                  <a:lnTo>
                    <a:pt x="7174" y="6307"/>
                  </a:lnTo>
                  <a:cubicBezTo>
                    <a:pt x="7234" y="6368"/>
                    <a:pt x="7326" y="6398"/>
                    <a:pt x="7386" y="6398"/>
                  </a:cubicBezTo>
                  <a:cubicBezTo>
                    <a:pt x="7508" y="6398"/>
                    <a:pt x="7630" y="6337"/>
                    <a:pt x="7690" y="6246"/>
                  </a:cubicBezTo>
                  <a:cubicBezTo>
                    <a:pt x="7842" y="6094"/>
                    <a:pt x="7812" y="5851"/>
                    <a:pt x="7630" y="5729"/>
                  </a:cubicBezTo>
                  <a:lnTo>
                    <a:pt x="669" y="76"/>
                  </a:lnTo>
                  <a:cubicBezTo>
                    <a:pt x="606" y="25"/>
                    <a:pt x="52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007125" y="1070750"/>
              <a:ext cx="186950" cy="159825"/>
            </a:xfrm>
            <a:custGeom>
              <a:avLst/>
              <a:gdLst/>
              <a:ahLst/>
              <a:cxnLst/>
              <a:rect l="l" t="t" r="r" b="b"/>
              <a:pathLst>
                <a:path w="7478" h="6393" extrusionOk="0">
                  <a:moveTo>
                    <a:pt x="413" y="1"/>
                  </a:moveTo>
                  <a:cubicBezTo>
                    <a:pt x="307" y="1"/>
                    <a:pt x="206" y="48"/>
                    <a:pt x="122" y="131"/>
                  </a:cubicBezTo>
                  <a:cubicBezTo>
                    <a:pt x="0" y="283"/>
                    <a:pt x="0" y="526"/>
                    <a:pt x="183" y="678"/>
                  </a:cubicBezTo>
                  <a:lnTo>
                    <a:pt x="6809" y="6301"/>
                  </a:lnTo>
                  <a:cubicBezTo>
                    <a:pt x="6870" y="6362"/>
                    <a:pt x="6961" y="6393"/>
                    <a:pt x="7022" y="6393"/>
                  </a:cubicBezTo>
                  <a:cubicBezTo>
                    <a:pt x="7143" y="6393"/>
                    <a:pt x="7265" y="6362"/>
                    <a:pt x="7326" y="6271"/>
                  </a:cubicBezTo>
                  <a:cubicBezTo>
                    <a:pt x="7478" y="6119"/>
                    <a:pt x="7447" y="5876"/>
                    <a:pt x="7295" y="5724"/>
                  </a:cubicBezTo>
                  <a:lnTo>
                    <a:pt x="669" y="101"/>
                  </a:lnTo>
                  <a:cubicBezTo>
                    <a:pt x="587" y="32"/>
                    <a:pt x="499"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50"/>
          <p:cNvGrpSpPr/>
          <p:nvPr/>
        </p:nvGrpSpPr>
        <p:grpSpPr>
          <a:xfrm>
            <a:off x="1326404" y="500540"/>
            <a:ext cx="1830972" cy="1822411"/>
            <a:chOff x="2414491" y="671177"/>
            <a:chExt cx="1830972" cy="1822411"/>
          </a:xfrm>
        </p:grpSpPr>
        <p:sp>
          <p:nvSpPr>
            <p:cNvPr id="1263" name="Google Shape;1263;p50"/>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0"/>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0"/>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0"/>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0"/>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0"/>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0"/>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0"/>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0"/>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0"/>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0"/>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0"/>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0"/>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0"/>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0"/>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0"/>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0"/>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0"/>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0"/>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0"/>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0"/>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0"/>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0"/>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0"/>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0"/>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0"/>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0"/>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0"/>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0"/>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0"/>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0"/>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0"/>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0"/>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0"/>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50"/>
          <p:cNvGrpSpPr/>
          <p:nvPr/>
        </p:nvGrpSpPr>
        <p:grpSpPr>
          <a:xfrm rot="-969610">
            <a:off x="6880585" y="2461943"/>
            <a:ext cx="2217391" cy="2896369"/>
            <a:chOff x="6078061" y="1684347"/>
            <a:chExt cx="1743860" cy="2277840"/>
          </a:xfrm>
        </p:grpSpPr>
        <p:sp>
          <p:nvSpPr>
            <p:cNvPr id="1298" name="Google Shape;1298;p50"/>
            <p:cNvSpPr/>
            <p:nvPr/>
          </p:nvSpPr>
          <p:spPr>
            <a:xfrm>
              <a:off x="7384410" y="1684347"/>
              <a:ext cx="437511" cy="516459"/>
            </a:xfrm>
            <a:custGeom>
              <a:avLst/>
              <a:gdLst/>
              <a:ahLst/>
              <a:cxnLst/>
              <a:rect l="l" t="t" r="r" b="b"/>
              <a:pathLst>
                <a:path w="8490" h="10022" extrusionOk="0">
                  <a:moveTo>
                    <a:pt x="8405" y="0"/>
                  </a:moveTo>
                  <a:cubicBezTo>
                    <a:pt x="8396" y="0"/>
                    <a:pt x="8390" y="41"/>
                    <a:pt x="8390" y="41"/>
                  </a:cubicBezTo>
                  <a:cubicBezTo>
                    <a:pt x="8390" y="41"/>
                    <a:pt x="6535" y="1439"/>
                    <a:pt x="4043" y="1986"/>
                  </a:cubicBezTo>
                  <a:cubicBezTo>
                    <a:pt x="1551" y="2563"/>
                    <a:pt x="0" y="6636"/>
                    <a:pt x="487" y="8430"/>
                  </a:cubicBezTo>
                  <a:cubicBezTo>
                    <a:pt x="895" y="9870"/>
                    <a:pt x="1871" y="10021"/>
                    <a:pt x="2264" y="10021"/>
                  </a:cubicBezTo>
                  <a:cubicBezTo>
                    <a:pt x="2369" y="10021"/>
                    <a:pt x="2432" y="10010"/>
                    <a:pt x="2432" y="10010"/>
                  </a:cubicBezTo>
                  <a:cubicBezTo>
                    <a:pt x="2432" y="10010"/>
                    <a:pt x="8298" y="8794"/>
                    <a:pt x="8420" y="4053"/>
                  </a:cubicBezTo>
                  <a:cubicBezTo>
                    <a:pt x="8490" y="427"/>
                    <a:pt x="8435" y="0"/>
                    <a:pt x="8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0"/>
            <p:cNvSpPr/>
            <p:nvPr/>
          </p:nvSpPr>
          <p:spPr>
            <a:xfrm>
              <a:off x="6078061" y="2151644"/>
              <a:ext cx="1448939" cy="1810543"/>
            </a:xfrm>
            <a:custGeom>
              <a:avLst/>
              <a:gdLst/>
              <a:ahLst/>
              <a:cxnLst/>
              <a:rect l="l" t="t" r="r" b="b"/>
              <a:pathLst>
                <a:path w="28117" h="35134" extrusionOk="0">
                  <a:moveTo>
                    <a:pt x="26110" y="0"/>
                  </a:moveTo>
                  <a:cubicBezTo>
                    <a:pt x="26110" y="0"/>
                    <a:pt x="21247" y="3587"/>
                    <a:pt x="16353" y="10213"/>
                  </a:cubicBezTo>
                  <a:cubicBezTo>
                    <a:pt x="11429" y="16839"/>
                    <a:pt x="0" y="34256"/>
                    <a:pt x="1186" y="35107"/>
                  </a:cubicBezTo>
                  <a:cubicBezTo>
                    <a:pt x="1210" y="35125"/>
                    <a:pt x="1241" y="35134"/>
                    <a:pt x="1279" y="35134"/>
                  </a:cubicBezTo>
                  <a:cubicBezTo>
                    <a:pt x="3097" y="35134"/>
                    <a:pt x="20354" y="14791"/>
                    <a:pt x="24195" y="8420"/>
                  </a:cubicBezTo>
                  <a:cubicBezTo>
                    <a:pt x="28116" y="1915"/>
                    <a:pt x="27782" y="942"/>
                    <a:pt x="27782" y="942"/>
                  </a:cubicBezTo>
                  <a:lnTo>
                    <a:pt x="26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50"/>
          <p:cNvSpPr/>
          <p:nvPr/>
        </p:nvSpPr>
        <p:spPr>
          <a:xfrm rot="5400000">
            <a:off x="-1836150" y="1175258"/>
            <a:ext cx="4913539" cy="302294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0"/>
          <p:cNvSpPr/>
          <p:nvPr/>
        </p:nvSpPr>
        <p:spPr>
          <a:xfrm rot="-7977683">
            <a:off x="2160949" y="3164250"/>
            <a:ext cx="1554661" cy="1491741"/>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0"/>
          <p:cNvSpPr/>
          <p:nvPr/>
        </p:nvSpPr>
        <p:spPr>
          <a:xfrm rot="4742319" flipH="1">
            <a:off x="6790763" y="-645967"/>
            <a:ext cx="3210858" cy="319754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transition spd="med" advClick="0">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CUSTOM_5">
    <p:spTree>
      <p:nvGrpSpPr>
        <p:cNvPr id="1" name="Shape 1303"/>
        <p:cNvGrpSpPr/>
        <p:nvPr/>
      </p:nvGrpSpPr>
      <p:grpSpPr>
        <a:xfrm>
          <a:off x="0" y="0"/>
          <a:ext cx="0" cy="0"/>
          <a:chOff x="0" y="0"/>
          <a:chExt cx="0" cy="0"/>
        </a:xfrm>
      </p:grpSpPr>
      <p:sp>
        <p:nvSpPr>
          <p:cNvPr id="1304" name="Google Shape;1304;p51"/>
          <p:cNvSpPr/>
          <p:nvPr/>
        </p:nvSpPr>
        <p:spPr>
          <a:xfrm rot="288619" flipH="1">
            <a:off x="-1653681" y="1325314"/>
            <a:ext cx="4829256" cy="4097619"/>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1"/>
          <p:cNvSpPr/>
          <p:nvPr/>
        </p:nvSpPr>
        <p:spPr>
          <a:xfrm>
            <a:off x="7777725" y="671438"/>
            <a:ext cx="2264661" cy="19975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1"/>
          <p:cNvSpPr/>
          <p:nvPr/>
        </p:nvSpPr>
        <p:spPr>
          <a:xfrm rot="8226410">
            <a:off x="757957" y="-908700"/>
            <a:ext cx="1938898" cy="330571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7" name="Google Shape;1307;p51"/>
          <p:cNvGrpSpPr/>
          <p:nvPr/>
        </p:nvGrpSpPr>
        <p:grpSpPr>
          <a:xfrm rot="-3861937">
            <a:off x="6523183" y="1380139"/>
            <a:ext cx="2023570" cy="3313878"/>
            <a:chOff x="5754175" y="3922575"/>
            <a:chExt cx="682400" cy="1117525"/>
          </a:xfrm>
        </p:grpSpPr>
        <p:sp>
          <p:nvSpPr>
            <p:cNvPr id="1308" name="Google Shape;1308;p51"/>
            <p:cNvSpPr/>
            <p:nvPr/>
          </p:nvSpPr>
          <p:spPr>
            <a:xfrm>
              <a:off x="5754175" y="4953250"/>
              <a:ext cx="70700" cy="86850"/>
            </a:xfrm>
            <a:custGeom>
              <a:avLst/>
              <a:gdLst/>
              <a:ahLst/>
              <a:cxnLst/>
              <a:rect l="l" t="t" r="r" b="b"/>
              <a:pathLst>
                <a:path w="2828" h="3474" extrusionOk="0">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1"/>
            <p:cNvSpPr/>
            <p:nvPr/>
          </p:nvSpPr>
          <p:spPr>
            <a:xfrm>
              <a:off x="5768600" y="4780750"/>
              <a:ext cx="193050" cy="209925"/>
            </a:xfrm>
            <a:custGeom>
              <a:avLst/>
              <a:gdLst/>
              <a:ahLst/>
              <a:cxnLst/>
              <a:rect l="l" t="t" r="r" b="b"/>
              <a:pathLst>
                <a:path w="7722" h="8397" extrusionOk="0">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1"/>
            <p:cNvSpPr/>
            <p:nvPr/>
          </p:nvSpPr>
          <p:spPr>
            <a:xfrm>
              <a:off x="5795200" y="4343050"/>
              <a:ext cx="389100" cy="516000"/>
            </a:xfrm>
            <a:custGeom>
              <a:avLst/>
              <a:gdLst/>
              <a:ahLst/>
              <a:cxnLst/>
              <a:rect l="l" t="t" r="r" b="b"/>
              <a:pathLst>
                <a:path w="15564" h="20640" extrusionOk="0">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1"/>
            <p:cNvSpPr/>
            <p:nvPr/>
          </p:nvSpPr>
          <p:spPr>
            <a:xfrm>
              <a:off x="6003425" y="3922575"/>
              <a:ext cx="433150" cy="579525"/>
            </a:xfrm>
            <a:custGeom>
              <a:avLst/>
              <a:gdLst/>
              <a:ahLst/>
              <a:cxnLst/>
              <a:rect l="l" t="t" r="r" b="b"/>
              <a:pathLst>
                <a:path w="17326" h="23181" extrusionOk="0">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8"/>
        <p:cNvGrpSpPr/>
        <p:nvPr/>
      </p:nvGrpSpPr>
      <p:grpSpPr>
        <a:xfrm>
          <a:off x="0" y="0"/>
          <a:ext cx="0" cy="0"/>
          <a:chOff x="0" y="0"/>
          <a:chExt cx="0" cy="0"/>
        </a:xfrm>
      </p:grpSpPr>
      <p:sp>
        <p:nvSpPr>
          <p:cNvPr id="149" name="Google Shape;149;p8"/>
          <p:cNvSpPr/>
          <p:nvPr/>
        </p:nvSpPr>
        <p:spPr>
          <a:xfrm rot="-1855510" flipH="1">
            <a:off x="2277590" y="3269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458900">
            <a:off x="-1050010" y="1201201"/>
            <a:ext cx="3369322" cy="3877052"/>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rot="-5776221" flipH="1">
            <a:off x="5743624" y="-1186688"/>
            <a:ext cx="4752751" cy="434645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8329862" flipH="1">
            <a:off x="3226188" y="-1327516"/>
            <a:ext cx="2044712" cy="3486061"/>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7018450" y="3331851"/>
            <a:ext cx="1020984" cy="133342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a:spLocks noGrp="1"/>
          </p:cNvSpPr>
          <p:nvPr>
            <p:ph type="title"/>
          </p:nvPr>
        </p:nvSpPr>
        <p:spPr>
          <a:xfrm>
            <a:off x="1388100" y="1557450"/>
            <a:ext cx="6367800" cy="202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med" advClick="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5"/>
        <p:cNvGrpSpPr/>
        <p:nvPr/>
      </p:nvGrpSpPr>
      <p:grpSpPr>
        <a:xfrm>
          <a:off x="0" y="0"/>
          <a:ext cx="0" cy="0"/>
          <a:chOff x="0" y="0"/>
          <a:chExt cx="0" cy="0"/>
        </a:xfrm>
      </p:grpSpPr>
      <p:sp>
        <p:nvSpPr>
          <p:cNvPr id="156" name="Google Shape;156;p9"/>
          <p:cNvSpPr/>
          <p:nvPr/>
        </p:nvSpPr>
        <p:spPr>
          <a:xfrm>
            <a:off x="763275" y="799200"/>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6926300" y="-86950"/>
            <a:ext cx="4030804" cy="599955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112700" y="3113038"/>
            <a:ext cx="1938817" cy="330557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txBox="1">
            <a:spLocks noGrp="1"/>
          </p:cNvSpPr>
          <p:nvPr>
            <p:ph type="title"/>
          </p:nvPr>
        </p:nvSpPr>
        <p:spPr>
          <a:xfrm>
            <a:off x="1569450" y="1152050"/>
            <a:ext cx="60051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0" name="Google Shape;160;p9"/>
          <p:cNvSpPr txBox="1">
            <a:spLocks noGrp="1"/>
          </p:cNvSpPr>
          <p:nvPr>
            <p:ph type="subTitle" idx="1"/>
          </p:nvPr>
        </p:nvSpPr>
        <p:spPr>
          <a:xfrm>
            <a:off x="1904250" y="2756350"/>
            <a:ext cx="5335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transition spd="med" advClick="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0"/>
          <p:cNvSpPr/>
          <p:nvPr/>
        </p:nvSpPr>
        <p:spPr>
          <a:xfrm>
            <a:off x="0" y="0"/>
            <a:ext cx="9144000" cy="5143500"/>
          </a:xfrm>
          <a:prstGeom prst="rect">
            <a:avLst/>
          </a:prstGeom>
          <a:solidFill>
            <a:srgbClr val="A0A299">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txBox="1">
            <a:spLocks noGrp="1"/>
          </p:cNvSpPr>
          <p:nvPr>
            <p:ph type="title"/>
          </p:nvPr>
        </p:nvSpPr>
        <p:spPr>
          <a:xfrm>
            <a:off x="4184875" y="1473300"/>
            <a:ext cx="4245900" cy="21969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None/>
              <a:defRPr sz="4000">
                <a:solidFill>
                  <a:schemeClr val="dk1"/>
                </a:solidFill>
              </a:defRPr>
            </a:lvl1pPr>
            <a:lvl2pPr lvl="1">
              <a:spcBef>
                <a:spcPts val="0"/>
              </a:spcBef>
              <a:spcAft>
                <a:spcPts val="0"/>
              </a:spcAft>
              <a:buSzPts val="3000"/>
              <a:buNone/>
              <a:defRPr>
                <a:latin typeface="Manjari"/>
                <a:ea typeface="Manjari"/>
                <a:cs typeface="Manjari"/>
                <a:sym typeface="Manjari"/>
              </a:defRPr>
            </a:lvl2pPr>
            <a:lvl3pPr lvl="2">
              <a:spcBef>
                <a:spcPts val="0"/>
              </a:spcBef>
              <a:spcAft>
                <a:spcPts val="0"/>
              </a:spcAft>
              <a:buSzPts val="3000"/>
              <a:buNone/>
              <a:defRPr>
                <a:latin typeface="Manjari"/>
                <a:ea typeface="Manjari"/>
                <a:cs typeface="Manjari"/>
                <a:sym typeface="Manjari"/>
              </a:defRPr>
            </a:lvl3pPr>
            <a:lvl4pPr lvl="3">
              <a:spcBef>
                <a:spcPts val="0"/>
              </a:spcBef>
              <a:spcAft>
                <a:spcPts val="0"/>
              </a:spcAft>
              <a:buSzPts val="3000"/>
              <a:buNone/>
              <a:defRPr>
                <a:latin typeface="Manjari"/>
                <a:ea typeface="Manjari"/>
                <a:cs typeface="Manjari"/>
                <a:sym typeface="Manjari"/>
              </a:defRPr>
            </a:lvl4pPr>
            <a:lvl5pPr lvl="4">
              <a:spcBef>
                <a:spcPts val="0"/>
              </a:spcBef>
              <a:spcAft>
                <a:spcPts val="0"/>
              </a:spcAft>
              <a:buSzPts val="3000"/>
              <a:buNone/>
              <a:defRPr>
                <a:latin typeface="Manjari"/>
                <a:ea typeface="Manjari"/>
                <a:cs typeface="Manjari"/>
                <a:sym typeface="Manjari"/>
              </a:defRPr>
            </a:lvl5pPr>
            <a:lvl6pPr lvl="5">
              <a:spcBef>
                <a:spcPts val="0"/>
              </a:spcBef>
              <a:spcAft>
                <a:spcPts val="0"/>
              </a:spcAft>
              <a:buSzPts val="3000"/>
              <a:buNone/>
              <a:defRPr>
                <a:latin typeface="Manjari"/>
                <a:ea typeface="Manjari"/>
                <a:cs typeface="Manjari"/>
                <a:sym typeface="Manjari"/>
              </a:defRPr>
            </a:lvl6pPr>
            <a:lvl7pPr lvl="6">
              <a:spcBef>
                <a:spcPts val="0"/>
              </a:spcBef>
              <a:spcAft>
                <a:spcPts val="0"/>
              </a:spcAft>
              <a:buSzPts val="3000"/>
              <a:buNone/>
              <a:defRPr>
                <a:latin typeface="Manjari"/>
                <a:ea typeface="Manjari"/>
                <a:cs typeface="Manjari"/>
                <a:sym typeface="Manjari"/>
              </a:defRPr>
            </a:lvl7pPr>
            <a:lvl8pPr lvl="7">
              <a:spcBef>
                <a:spcPts val="0"/>
              </a:spcBef>
              <a:spcAft>
                <a:spcPts val="0"/>
              </a:spcAft>
              <a:buSzPts val="3000"/>
              <a:buNone/>
              <a:defRPr>
                <a:latin typeface="Manjari"/>
                <a:ea typeface="Manjari"/>
                <a:cs typeface="Manjari"/>
                <a:sym typeface="Manjari"/>
              </a:defRPr>
            </a:lvl8pPr>
            <a:lvl9pPr lvl="8">
              <a:spcBef>
                <a:spcPts val="0"/>
              </a:spcBef>
              <a:spcAft>
                <a:spcPts val="0"/>
              </a:spcAft>
              <a:buSzPts val="3000"/>
              <a:buNone/>
              <a:defRPr>
                <a:latin typeface="Manjari"/>
                <a:ea typeface="Manjari"/>
                <a:cs typeface="Manjari"/>
                <a:sym typeface="Manjari"/>
              </a:defRPr>
            </a:lvl9pPr>
          </a:lstStyle>
          <a:p>
            <a:endParaRPr/>
          </a:p>
        </p:txBody>
      </p:sp>
      <p:sp>
        <p:nvSpPr>
          <p:cNvPr id="164" name="Google Shape;164;p10"/>
          <p:cNvSpPr/>
          <p:nvPr/>
        </p:nvSpPr>
        <p:spPr>
          <a:xfrm rot="7018826" flipH="1">
            <a:off x="2857318" y="-764238"/>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8259636" flipH="1">
            <a:off x="4411264" y="3000624"/>
            <a:ext cx="3210911" cy="3197598"/>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2285225" y="3225607"/>
            <a:ext cx="1419128" cy="12517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fade thruBlk="1"/>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Lst>
  <p:transition spd="med" advClick="0">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file:///C:\Users\Vlada\Desktop\Zoogehort.mp3" TargetMode="Externa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audio" Target="file:///C:\Users\Vlada\Desktop\Zoogehort.mp3" TargetMode="Externa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9.xml"/><Relationship Id="rId5" Type="http://schemas.openxmlformats.org/officeDocument/2006/relationships/image" Target="../media/image1.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30.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44.xml"/><Relationship Id="rId5" Type="http://schemas.openxmlformats.org/officeDocument/2006/relationships/image" Target="../media/image32.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52"/>
          <p:cNvSpPr txBox="1">
            <a:spLocks noGrp="1"/>
          </p:cNvSpPr>
          <p:nvPr>
            <p:ph type="ctrTitle"/>
          </p:nvPr>
        </p:nvSpPr>
        <p:spPr>
          <a:xfrm>
            <a:off x="311700" y="1114175"/>
            <a:ext cx="8520600" cy="8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 sz="3000" b="1" dirty="0">
                <a:solidFill>
                  <a:schemeClr val="accent2"/>
                </a:solidFill>
                <a:highlight>
                  <a:srgbClr val="FFFFFF"/>
                </a:highlight>
              </a:rPr>
              <a:t>„Историјат школе коју похађамо”</a:t>
            </a:r>
            <a:endParaRPr sz="3000" dirty="0">
              <a:solidFill>
                <a:schemeClr val="accent2"/>
              </a:solidFill>
            </a:endParaRPr>
          </a:p>
        </p:txBody>
      </p:sp>
      <p:sp>
        <p:nvSpPr>
          <p:cNvPr id="1317" name="Google Shape;1317;p52"/>
          <p:cNvSpPr txBox="1">
            <a:spLocks noGrp="1"/>
          </p:cNvSpPr>
          <p:nvPr>
            <p:ph type="subTitle" idx="1"/>
          </p:nvPr>
        </p:nvSpPr>
        <p:spPr>
          <a:xfrm>
            <a:off x="311700" y="2233300"/>
            <a:ext cx="8520600" cy="7926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sr" sz="2400" b="1" dirty="0"/>
              <a:t>ОСНОВНА ШКОЛА „НАДА ПОПОВИЋ” КРУШЕВАЦ</a:t>
            </a:r>
            <a:endParaRPr dirty="0"/>
          </a:p>
        </p:txBody>
      </p:sp>
      <p:pic>
        <p:nvPicPr>
          <p:cNvPr id="1318" name="Google Shape;1318;p52"/>
          <p:cNvPicPr preferRelativeResize="0"/>
          <p:nvPr/>
        </p:nvPicPr>
        <p:blipFill rotWithShape="1">
          <a:blip r:embed="rId6">
            <a:alphaModFix/>
          </a:blip>
          <a:srcRect l="31796" t="31043" r="36512" b="17847"/>
          <a:stretch/>
        </p:blipFill>
        <p:spPr>
          <a:xfrm>
            <a:off x="4112250" y="3279225"/>
            <a:ext cx="919524" cy="1112200"/>
          </a:xfrm>
          <a:prstGeom prst="rect">
            <a:avLst/>
          </a:prstGeom>
          <a:noFill/>
          <a:ln>
            <a:noFill/>
          </a:ln>
        </p:spPr>
      </p:pic>
      <p:pic>
        <p:nvPicPr>
          <p:cNvPr id="6" name="Zoogehort.mp3">
            <a:hlinkClick r:id="" action="ppaction://media"/>
          </p:cNvPr>
          <p:cNvPicPr>
            <a:picLocks noRot="1" noChangeAspect="1"/>
          </p:cNvPicPr>
          <p:nvPr>
            <a:audioFile r:link="rId1"/>
          </p:nvPr>
        </p:nvPicPr>
        <p:blipFill>
          <a:blip r:embed="rId7"/>
          <a:stretch>
            <a:fillRect/>
          </a:stretch>
        </p:blipFill>
        <p:spPr>
          <a:xfrm>
            <a:off x="0" y="4838700"/>
            <a:ext cx="304800" cy="304800"/>
          </a:xfrm>
          <a:prstGeom prst="rect">
            <a:avLst/>
          </a:prstGeom>
        </p:spPr>
      </p:pic>
      <p:pic>
        <p:nvPicPr>
          <p:cNvPr id="7" name="Zoogehort.mp3">
            <a:hlinkClick r:id="" action="ppaction://media"/>
          </p:cNvPr>
          <p:cNvPicPr>
            <a:picLocks noChangeAspect="1"/>
          </p:cNvPicPr>
          <p:nvPr>
            <a:audioFile r:link="rId3"/>
            <p:extLst>
              <p:ext uri="{DAA4B4D4-6D71-4841-9C94-3DE7FCFB9230}">
                <p14:media xmlns:p14="http://schemas.microsoft.com/office/powerpoint/2010/main" r:embed="rId2">
                  <p14:bmkLst>
                    <p14:bmk name="Bookmark 1" time="0"/>
                  </p14:bmkLst>
                </p14:media>
              </p:ext>
            </p:extLst>
          </p:nvPr>
        </p:nvPicPr>
        <p:blipFill>
          <a:blip r:embed="rId8"/>
          <a:stretch>
            <a:fillRect/>
          </a:stretch>
        </p:blipFill>
        <p:spPr>
          <a:xfrm>
            <a:off x="3657600" y="371475"/>
            <a:ext cx="609600" cy="609600"/>
          </a:xfrm>
          <a:prstGeom prst="rect">
            <a:avLst/>
          </a:prstGeom>
        </p:spPr>
      </p:pic>
    </p:spTree>
  </p:cSld>
  <p:clrMapOvr>
    <a:masterClrMapping/>
  </p:clrMapOvr>
  <p:transition spd="med" advClick="0" advTm="4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repeatCount="indefinite" fill="hold" display="0">
                  <p:stCondLst>
                    <p:cond delay="indefinite"/>
                  </p:stCondLst>
                  <p:endCondLst>
                    <p:cond evt="onPrev" delay="0">
                      <p:tgtEl>
                        <p:sldTgt/>
                      </p:tgtEl>
                    </p:cond>
                    <p:cond evt="onStopAudio" delay="0">
                      <p:tgtEl>
                        <p:sldTgt/>
                      </p:tgtEl>
                    </p:cond>
                  </p:endCondLst>
                </p:cTn>
                <p:tgtEl>
                  <p:spTgt spid="6"/>
                </p:tgtEl>
              </p:cMediaNode>
            </p:audio>
            <p:audio>
              <p:cMediaNode vol="80000" numSld="999" showWhenStopped="0">
                <p:cTn id="11" repeatCount="indefinite" fill="remove"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pic>
        <p:nvPicPr>
          <p:cNvPr id="1383" name="Google Shape;1383;p61"/>
          <p:cNvPicPr preferRelativeResize="0"/>
          <p:nvPr/>
        </p:nvPicPr>
        <p:blipFill>
          <a:blip r:embed="rId3">
            <a:alphaModFix/>
          </a:blip>
          <a:stretch>
            <a:fillRect/>
          </a:stretch>
        </p:blipFill>
        <p:spPr>
          <a:xfrm>
            <a:off x="87925" y="803074"/>
            <a:ext cx="2652998" cy="3537352"/>
          </a:xfrm>
          <a:prstGeom prst="rect">
            <a:avLst/>
          </a:prstGeom>
          <a:noFill/>
          <a:ln w="28575" cap="flat" cmpd="sng">
            <a:solidFill>
              <a:schemeClr val="accent2"/>
            </a:solidFill>
            <a:prstDash val="solid"/>
            <a:round/>
            <a:headEnd type="none" w="sm" len="sm"/>
            <a:tailEnd type="none" w="sm" len="sm"/>
          </a:ln>
        </p:spPr>
      </p:pic>
      <p:pic>
        <p:nvPicPr>
          <p:cNvPr id="1384" name="Google Shape;1384;p61"/>
          <p:cNvPicPr preferRelativeResize="0"/>
          <p:nvPr/>
        </p:nvPicPr>
        <p:blipFill>
          <a:blip r:embed="rId4">
            <a:alphaModFix/>
          </a:blip>
          <a:stretch>
            <a:fillRect/>
          </a:stretch>
        </p:blipFill>
        <p:spPr>
          <a:xfrm>
            <a:off x="6275050" y="803084"/>
            <a:ext cx="2652998" cy="3537331"/>
          </a:xfrm>
          <a:prstGeom prst="rect">
            <a:avLst/>
          </a:prstGeom>
          <a:noFill/>
          <a:ln w="28575" cap="flat" cmpd="sng">
            <a:solidFill>
              <a:schemeClr val="accent2"/>
            </a:solidFill>
            <a:prstDash val="solid"/>
            <a:round/>
            <a:headEnd type="none" w="sm" len="sm"/>
            <a:tailEnd type="none" w="sm" len="sm"/>
          </a:ln>
        </p:spPr>
      </p:pic>
      <p:pic>
        <p:nvPicPr>
          <p:cNvPr id="1385" name="Google Shape;1385;p61"/>
          <p:cNvPicPr preferRelativeResize="0"/>
          <p:nvPr/>
        </p:nvPicPr>
        <p:blipFill>
          <a:blip r:embed="rId5">
            <a:alphaModFix/>
          </a:blip>
          <a:stretch>
            <a:fillRect/>
          </a:stretch>
        </p:blipFill>
        <p:spPr>
          <a:xfrm>
            <a:off x="3133137" y="1492602"/>
            <a:ext cx="2877727" cy="2158295"/>
          </a:xfrm>
          <a:prstGeom prst="rect">
            <a:avLst/>
          </a:prstGeom>
          <a:noFill/>
          <a:ln w="28575" cap="flat" cmpd="sng">
            <a:solidFill>
              <a:schemeClr val="accent2"/>
            </a:solidFill>
            <a:prstDash val="solid"/>
            <a:round/>
            <a:headEnd type="none" w="sm" len="sm"/>
            <a:tailEnd type="none" w="sm" len="sm"/>
          </a:ln>
        </p:spPr>
      </p:pic>
      <p:pic>
        <p:nvPicPr>
          <p:cNvPr id="1386" name="Google Shape;1386;p61"/>
          <p:cNvPicPr preferRelativeResize="0"/>
          <p:nvPr/>
        </p:nvPicPr>
        <p:blipFill rotWithShape="1">
          <a:blip r:embed="rId6">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3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62"/>
          <p:cNvSpPr txBox="1">
            <a:spLocks noGrp="1"/>
          </p:cNvSpPr>
          <p:nvPr>
            <p:ph type="body" idx="1"/>
          </p:nvPr>
        </p:nvSpPr>
        <p:spPr>
          <a:xfrm>
            <a:off x="587016" y="507463"/>
            <a:ext cx="7717500" cy="39831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sr" dirty="0"/>
              <a:t>На приредби у Дому синдиката, 13.2.1968. прочитан је Проглас ученика „Наде Поповић” свим родитељима. Аутор Прогласа био је Милан Јовић, професор српскохрватског језика.</a:t>
            </a:r>
            <a:endParaRPr dirty="0"/>
          </a:p>
          <a:p>
            <a:pPr marL="0" lvl="0" indent="0" algn="ctr" rtl="0">
              <a:spcBef>
                <a:spcPts val="1200"/>
              </a:spcBef>
              <a:spcAft>
                <a:spcPts val="0"/>
              </a:spcAft>
              <a:buNone/>
            </a:pPr>
            <a:r>
              <a:rPr lang="sr" i="1" dirty="0"/>
              <a:t>Драги наши тате и маме, Драги наши родитељи!</a:t>
            </a:r>
            <a:endParaRPr i="1" dirty="0"/>
          </a:p>
          <a:p>
            <a:pPr marL="0" lvl="0" indent="0" algn="ctr" rtl="0">
              <a:spcBef>
                <a:spcPts val="1200"/>
              </a:spcBef>
              <a:spcAft>
                <a:spcPts val="0"/>
              </a:spcAft>
              <a:buNone/>
            </a:pPr>
            <a:r>
              <a:rPr lang="sr" i="1" dirty="0"/>
              <a:t>Ви сте навикли да ми тражимо, а ви дајете; ви нама љубав и топлину ‒ ми вама радост и срећу. Оно што ћемо данас захтевати од вас јесте маленкост у мору захтева, хумана маленкост која ће вам труд претворити у плод, а наш рад у задовољство, радост и срећу.</a:t>
            </a:r>
            <a:endParaRPr i="1" dirty="0"/>
          </a:p>
          <a:p>
            <a:pPr marL="0" lvl="0" indent="0" algn="ctr" rtl="0">
              <a:spcBef>
                <a:spcPts val="1200"/>
              </a:spcBef>
              <a:spcAft>
                <a:spcPts val="0"/>
              </a:spcAft>
              <a:buNone/>
            </a:pPr>
            <a:r>
              <a:rPr lang="sr" i="1" dirty="0"/>
              <a:t>Помозите акцију, распламсајте ватре, докажите да живите за нас, изборите борбу која се бије за нас. Одреците се једне паклице цигарета, ми ћемо се одрећи лутке! Жртвујте флашу пива, ми ћемо жвакаћу гуму и кликер!</a:t>
            </a:r>
            <a:endParaRPr i="1" dirty="0"/>
          </a:p>
          <a:p>
            <a:pPr marL="0" lvl="0" indent="0" algn="ctr" rtl="0">
              <a:spcBef>
                <a:spcPts val="1200"/>
              </a:spcBef>
              <a:spcAft>
                <a:spcPts val="0"/>
              </a:spcAft>
              <a:buNone/>
            </a:pPr>
            <a:r>
              <a:rPr lang="sr" i="1" dirty="0"/>
              <a:t>Смањите кафицу, ми ћемо прескочити чоколаду!</a:t>
            </a:r>
            <a:endParaRPr i="1" dirty="0"/>
          </a:p>
          <a:p>
            <a:pPr marL="0" lvl="0" indent="0" algn="ctr" rtl="0">
              <a:spcBef>
                <a:spcPts val="1200"/>
              </a:spcBef>
              <a:spcAft>
                <a:spcPts val="0"/>
              </a:spcAft>
              <a:buNone/>
            </a:pPr>
            <a:r>
              <a:rPr lang="sr" i="1" dirty="0"/>
              <a:t>Уштедите бакшиш намењен фризеру или келнеру и узидајте га у темељ наше нове школе, која ће бити велика и светла, која ће бити онаква какву сте и ви желели када сте били ми, која ће привлачити и која ће се волети, која ће имати сва савремена средства и учила.</a:t>
            </a:r>
            <a:endParaRPr i="1" dirty="0"/>
          </a:p>
          <a:p>
            <a:pPr marL="0" lvl="0" indent="0" algn="ctr" rtl="0">
              <a:spcBef>
                <a:spcPts val="1200"/>
              </a:spcBef>
              <a:spcAft>
                <a:spcPts val="0"/>
              </a:spcAft>
              <a:buNone/>
            </a:pPr>
            <a:r>
              <a:rPr lang="sr" i="1" dirty="0"/>
              <a:t>Помозите нам да удишемо онолико ваздуха колико нам је потребно. Омогућите нам да будемо здравији и снажнији. Помозите нам да будемо бољи ђаци, да боље учимо и више школу да волимо.</a:t>
            </a:r>
            <a:endParaRPr i="1" dirty="0"/>
          </a:p>
          <a:p>
            <a:pPr marL="0" lvl="0" indent="0" algn="ctr" rtl="0">
              <a:spcBef>
                <a:spcPts val="1200"/>
              </a:spcBef>
              <a:spcAft>
                <a:spcPts val="1200"/>
              </a:spcAft>
              <a:buNone/>
            </a:pPr>
            <a:r>
              <a:rPr lang="sr" i="1" dirty="0"/>
              <a:t>Дижите школе ‒ деца вас воле!</a:t>
            </a:r>
            <a:endParaRPr dirty="0"/>
          </a:p>
        </p:txBody>
      </p:sp>
      <p:pic>
        <p:nvPicPr>
          <p:cNvPr id="1392" name="Google Shape;1392;p62"/>
          <p:cNvPicPr preferRelativeResize="0"/>
          <p:nvPr/>
        </p:nvPicPr>
        <p:blipFill rotWithShape="1">
          <a:blip r:embed="rId3">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55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63"/>
          <p:cNvSpPr txBox="1"/>
          <p:nvPr/>
        </p:nvSpPr>
        <p:spPr>
          <a:xfrm>
            <a:off x="4283550" y="1419175"/>
            <a:ext cx="3562200" cy="240062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sr" sz="1200" dirty="0">
                <a:latin typeface="Manjari"/>
                <a:ea typeface="Manjari"/>
                <a:cs typeface="Manjari"/>
                <a:sym typeface="Manjari"/>
              </a:rPr>
              <a:t>На референдуму који је одржан 24. априла 1968. године, 90,94% гласача дало је свој пристанак за увођење самодоприноса и на тај начин показало жељу да младима пруже боље услове за рад.</a:t>
            </a:r>
            <a:endParaRPr sz="1200" dirty="0">
              <a:latin typeface="Manjari"/>
              <a:ea typeface="Manjari"/>
              <a:cs typeface="Manjari"/>
              <a:sym typeface="Manjari"/>
            </a:endParaRPr>
          </a:p>
          <a:p>
            <a:pPr marL="0" lvl="0" indent="0" algn="l" rtl="0">
              <a:spcBef>
                <a:spcPts val="0"/>
              </a:spcBef>
              <a:spcAft>
                <a:spcPts val="0"/>
              </a:spcAft>
              <a:buNone/>
            </a:pPr>
            <a:endParaRPr sz="1200" dirty="0">
              <a:latin typeface="Manjari"/>
              <a:ea typeface="Manjari"/>
              <a:cs typeface="Manjari"/>
              <a:sym typeface="Manjari"/>
            </a:endParaRPr>
          </a:p>
          <a:p>
            <a:pPr marL="0" lvl="0" indent="0" algn="just" rtl="0">
              <a:spcBef>
                <a:spcPts val="0"/>
              </a:spcBef>
              <a:spcAft>
                <a:spcPts val="0"/>
              </a:spcAft>
              <a:buNone/>
            </a:pPr>
            <a:r>
              <a:rPr lang="sr" sz="1200" dirty="0">
                <a:latin typeface="Manjari"/>
                <a:ea typeface="Manjari"/>
                <a:cs typeface="Manjari"/>
                <a:sym typeface="Manjari"/>
              </a:rPr>
              <a:t>Исте године Грађевинско предузеће „Јастребац” почело је припремне радове за доградњу четири школе у граду из средстава добијених самодоприносом Крушевљана. Први радови на доградњи наше школе почели су 5.5. 1969. године.</a:t>
            </a:r>
            <a:endParaRPr sz="1200" dirty="0">
              <a:latin typeface="Manjari"/>
              <a:ea typeface="Manjari"/>
              <a:cs typeface="Manjari"/>
              <a:sym typeface="Manjari"/>
            </a:endParaRPr>
          </a:p>
        </p:txBody>
      </p:sp>
      <p:pic>
        <p:nvPicPr>
          <p:cNvPr id="1398" name="Google Shape;1398;p63"/>
          <p:cNvPicPr preferRelativeResize="0"/>
          <p:nvPr/>
        </p:nvPicPr>
        <p:blipFill>
          <a:blip r:embed="rId3">
            <a:alphaModFix/>
          </a:blip>
          <a:stretch>
            <a:fillRect/>
          </a:stretch>
        </p:blipFill>
        <p:spPr>
          <a:xfrm>
            <a:off x="73800" y="87750"/>
            <a:ext cx="3726002" cy="4968003"/>
          </a:xfrm>
          <a:prstGeom prst="rect">
            <a:avLst/>
          </a:prstGeom>
          <a:noFill/>
          <a:ln w="38100" cap="flat" cmpd="sng">
            <a:solidFill>
              <a:schemeClr val="accent2"/>
            </a:solidFill>
            <a:prstDash val="solid"/>
            <a:round/>
            <a:headEnd type="none" w="sm" len="sm"/>
            <a:tailEnd type="none" w="sm" len="sm"/>
          </a:ln>
        </p:spPr>
      </p:pic>
      <p:pic>
        <p:nvPicPr>
          <p:cNvPr id="1399" name="Google Shape;1399;p63"/>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14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64"/>
          <p:cNvSpPr txBox="1">
            <a:spLocks noGrp="1"/>
          </p:cNvSpPr>
          <p:nvPr>
            <p:ph type="body" idx="1"/>
          </p:nvPr>
        </p:nvSpPr>
        <p:spPr>
          <a:xfrm>
            <a:off x="4885225" y="1237850"/>
            <a:ext cx="3355200" cy="26271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sr" sz="1200" dirty="0"/>
              <a:t>Са почетком школске 1969/70. </a:t>
            </a:r>
            <a:r>
              <a:rPr lang="sr" sz="1200" dirty="0" smtClean="0"/>
              <a:t>године</a:t>
            </a:r>
            <a:r>
              <a:rPr lang="sr-Cyrl-RS" sz="1200" dirty="0"/>
              <a:t> </a:t>
            </a:r>
            <a:r>
              <a:rPr lang="sr" sz="1200" dirty="0" smtClean="0"/>
              <a:t>дошла </a:t>
            </a:r>
            <a:r>
              <a:rPr lang="sr" sz="1200" dirty="0"/>
              <a:t>је у Школу још једна новина - петодневна радна недеља. На крају првог полугодишта стручна служба Школе је преко анкете затражила мишљење ученика и њихових родитеља о петодневној радној недељи. И једни и други били су за настављање оваквог система рада дајући му високу оцену.</a:t>
            </a:r>
            <a:endParaRPr sz="1200" dirty="0"/>
          </a:p>
        </p:txBody>
      </p:sp>
      <p:pic>
        <p:nvPicPr>
          <p:cNvPr id="1405" name="Google Shape;1405;p64"/>
          <p:cNvPicPr preferRelativeResize="0"/>
          <p:nvPr/>
        </p:nvPicPr>
        <p:blipFill>
          <a:blip r:embed="rId4">
            <a:alphaModFix/>
          </a:blip>
          <a:stretch>
            <a:fillRect/>
          </a:stretch>
        </p:blipFill>
        <p:spPr>
          <a:xfrm>
            <a:off x="169725" y="130925"/>
            <a:ext cx="3630701" cy="4840924"/>
          </a:xfrm>
          <a:prstGeom prst="rect">
            <a:avLst/>
          </a:prstGeom>
          <a:noFill/>
          <a:ln>
            <a:noFill/>
          </a:ln>
        </p:spPr>
      </p:pic>
      <p:pic>
        <p:nvPicPr>
          <p:cNvPr id="1406" name="Google Shape;1406;p64"/>
          <p:cNvPicPr preferRelativeResize="0"/>
          <p:nvPr/>
        </p:nvPicPr>
        <p:blipFill rotWithShape="1">
          <a:blip r:embed="rId5">
            <a:alphaModFix/>
          </a:blip>
          <a:srcRect l="31796" t="31043" r="36512" b="17847"/>
          <a:stretch/>
        </p:blipFill>
        <p:spPr>
          <a:xfrm>
            <a:off x="8663524" y="4562350"/>
            <a:ext cx="480476" cy="581149"/>
          </a:xfrm>
          <a:prstGeom prst="rect">
            <a:avLst/>
          </a:prstGeom>
          <a:noFill/>
          <a:ln>
            <a:noFill/>
          </a:ln>
        </p:spPr>
      </p:pic>
      <p:pic>
        <p:nvPicPr>
          <p:cNvPr id="6" name="Zoogehort.mp3">
            <a:hlinkClick r:id="" action="ppaction://media"/>
          </p:cNvPr>
          <p:cNvPicPr>
            <a:picLocks noRot="1" noChangeAspect="1"/>
          </p:cNvPicPr>
          <p:nvPr>
            <a:audioFile r:link="rId1"/>
          </p:nvPr>
        </p:nvPicPr>
        <p:blipFill>
          <a:blip r:embed="rId6"/>
          <a:stretch>
            <a:fillRect/>
          </a:stretch>
        </p:blipFill>
        <p:spPr>
          <a:xfrm>
            <a:off x="4419600" y="2419350"/>
            <a:ext cx="304800" cy="304800"/>
          </a:xfrm>
          <a:prstGeom prst="rect">
            <a:avLst/>
          </a:prstGeom>
        </p:spPr>
      </p:pic>
    </p:spTree>
  </p:cSld>
  <p:clrMapOvr>
    <a:masterClrMapping/>
  </p:clrMapOvr>
  <p:transition spd="med" advClick="0" advTm="12000">
    <p:fade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924"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65"/>
          <p:cNvSpPr txBox="1">
            <a:spLocks noGrp="1"/>
          </p:cNvSpPr>
          <p:nvPr>
            <p:ph type="subTitle" idx="1"/>
          </p:nvPr>
        </p:nvSpPr>
        <p:spPr>
          <a:xfrm>
            <a:off x="713250" y="523950"/>
            <a:ext cx="7632900" cy="4042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sr" sz="1200" b="1" dirty="0"/>
              <a:t> Година 1971. била је јубиларна за Крушевац јер је наш град прослављао шест векова постојања. Те године и школа „Нада Поповић” је остварила свој сан: дограђен је нови део школског комплекса са девет учионица, позорницом, великим холом и салом за физичко васпитање. На свечаности поводом Дана школе 19.5.1971. председник СО Крушевац Слободан Јовановић пресекао је траку на улазу и тиме званично предао на коришћење новоизграђени део школске зграде. Откривајући спомен-плочу у холу зграде (на којој пише „Славећи прошлост, грађани – деци будућности”), председник је између осталог, рекао:</a:t>
            </a:r>
            <a:endParaRPr sz="1200" b="1" dirty="0"/>
          </a:p>
          <a:p>
            <a:pPr marL="0" lvl="0" indent="0" algn="ctr" rtl="0">
              <a:spcBef>
                <a:spcPts val="1600"/>
              </a:spcBef>
              <a:spcAft>
                <a:spcPts val="1600"/>
              </a:spcAft>
              <a:buNone/>
            </a:pPr>
            <a:r>
              <a:rPr lang="sr" sz="1200" i="1" dirty="0"/>
              <a:t>Посебно ми је задовољство што данас вашем вредном колективу предајем на коришћење овако диван објекат које је дело свих наших радних људи. Када смо се у Скупштини договарали како да обележимо јубилеј нашег града, одлучили смо да не држимо састанке, говоре и славља, него да засучемо рукаве и младим генерацијама оставимо што више објеката трајне вредности. Драго ми је да данас један део те одлуке постаје стварност, а надам се да ће их бити још и више... Желим вам да у новој школи постижете само изузетне резултате.</a:t>
            </a:r>
            <a:endParaRPr sz="1200" i="1" dirty="0"/>
          </a:p>
        </p:txBody>
      </p:sp>
      <p:pic>
        <p:nvPicPr>
          <p:cNvPr id="1412" name="Google Shape;1412;p65"/>
          <p:cNvPicPr preferRelativeResize="0"/>
          <p:nvPr/>
        </p:nvPicPr>
        <p:blipFill rotWithShape="1">
          <a:blip r:embed="rId3">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45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66"/>
          <p:cNvSpPr txBox="1">
            <a:spLocks noGrp="1"/>
          </p:cNvSpPr>
          <p:nvPr>
            <p:ph type="body" idx="1"/>
          </p:nvPr>
        </p:nvSpPr>
        <p:spPr>
          <a:xfrm>
            <a:off x="2967200" y="3236713"/>
            <a:ext cx="5142900" cy="44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418" name="Google Shape;1418;p66"/>
          <p:cNvPicPr preferRelativeResize="0"/>
          <p:nvPr/>
        </p:nvPicPr>
        <p:blipFill rotWithShape="1">
          <a:blip r:embed="rId3">
            <a:alphaModFix/>
          </a:blip>
          <a:srcRect l="5919" t="23696" r="11401" b="7337"/>
          <a:stretch/>
        </p:blipFill>
        <p:spPr>
          <a:xfrm>
            <a:off x="0" y="830188"/>
            <a:ext cx="5567775" cy="3483126"/>
          </a:xfrm>
          <a:prstGeom prst="rect">
            <a:avLst/>
          </a:prstGeom>
          <a:noFill/>
          <a:ln>
            <a:noFill/>
          </a:ln>
        </p:spPr>
      </p:pic>
      <p:pic>
        <p:nvPicPr>
          <p:cNvPr id="1419" name="Google Shape;1419;p66"/>
          <p:cNvPicPr preferRelativeResize="0"/>
          <p:nvPr/>
        </p:nvPicPr>
        <p:blipFill rotWithShape="1">
          <a:blip r:embed="rId4">
            <a:alphaModFix/>
          </a:blip>
          <a:srcRect l="7612" t="34317" b="19381"/>
          <a:stretch/>
        </p:blipFill>
        <p:spPr>
          <a:xfrm>
            <a:off x="2430051" y="2185463"/>
            <a:ext cx="6772977" cy="2545924"/>
          </a:xfrm>
          <a:prstGeom prst="rect">
            <a:avLst/>
          </a:prstGeom>
          <a:noFill/>
          <a:ln>
            <a:noFill/>
          </a:ln>
        </p:spPr>
      </p:pic>
      <p:pic>
        <p:nvPicPr>
          <p:cNvPr id="1420" name="Google Shape;1420;p66"/>
          <p:cNvPicPr preferRelativeResize="0"/>
          <p:nvPr/>
        </p:nvPicPr>
        <p:blipFill rotWithShape="1">
          <a:blip r:embed="rId5">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3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67"/>
          <p:cNvSpPr txBox="1">
            <a:spLocks noGrp="1"/>
          </p:cNvSpPr>
          <p:nvPr>
            <p:ph type="body" idx="2"/>
          </p:nvPr>
        </p:nvSpPr>
        <p:spPr>
          <a:xfrm>
            <a:off x="337605" y="488373"/>
            <a:ext cx="3579000" cy="4388727"/>
          </a:xfrm>
          <a:prstGeom prst="rect">
            <a:avLst/>
          </a:prstGeom>
          <a:solidFill>
            <a:schemeClr val="accent6"/>
          </a:solidFill>
        </p:spPr>
        <p:txBody>
          <a:bodyPr spcFirstLastPara="1" wrap="square" lIns="91425" tIns="91425" rIns="91425" bIns="91425" anchor="t" anchorCtr="0">
            <a:noAutofit/>
          </a:bodyPr>
          <a:lstStyle/>
          <a:p>
            <a:pPr marL="0" lvl="0" indent="0" algn="just" rtl="0">
              <a:spcBef>
                <a:spcPts val="0"/>
              </a:spcBef>
              <a:spcAft>
                <a:spcPts val="0"/>
              </a:spcAft>
              <a:buNone/>
            </a:pPr>
            <a:r>
              <a:rPr lang="sr" sz="1200" dirty="0"/>
              <a:t>Тог истог дана, на радост свих наставника, ученика и родитеља стигла је и вест да се </a:t>
            </a:r>
            <a:r>
              <a:rPr lang="sr" sz="1200" dirty="0" smtClean="0"/>
              <a:t>Основној</a:t>
            </a:r>
            <a:r>
              <a:rPr lang="sr" sz="1200" dirty="0"/>
              <a:t> </a:t>
            </a:r>
            <a:r>
              <a:rPr lang="sr" sz="1200" dirty="0" smtClean="0"/>
              <a:t>школи </a:t>
            </a:r>
            <a:r>
              <a:rPr lang="sr" sz="1200" dirty="0"/>
              <a:t>„Нада Поповић” додељује награда „25. мај</a:t>
            </a:r>
            <a:r>
              <a:rPr lang="sr" sz="1200" dirty="0" smtClean="0"/>
              <a:t>”</a:t>
            </a:r>
            <a:r>
              <a:rPr lang="sr" sz="1200" dirty="0"/>
              <a:t> </a:t>
            </a:r>
            <a:r>
              <a:rPr lang="sr" sz="1200" dirty="0" smtClean="0"/>
              <a:t>– </a:t>
            </a:r>
            <a:r>
              <a:rPr lang="sr" sz="1200" dirty="0"/>
              <a:t>републичко признање највишег степена за васпитно-образовни рад. У образложењу стоји </a:t>
            </a:r>
            <a:r>
              <a:rPr lang="sr" sz="1200" dirty="0" smtClean="0"/>
              <a:t>да</a:t>
            </a:r>
            <a:r>
              <a:rPr lang="sr" sz="1200" dirty="0"/>
              <a:t> </a:t>
            </a:r>
            <a:r>
              <a:rPr lang="sr" sz="1200" dirty="0" smtClean="0"/>
              <a:t>је </a:t>
            </a:r>
            <a:r>
              <a:rPr lang="sr" sz="1200" dirty="0"/>
              <a:t>ова награда додељена наставничком и ученичком колективу Школе за вишегодишње максимално залагање у постизању што бољих резултата у раду. Отварање новог дела школске зграде </a:t>
            </a:r>
            <a:r>
              <a:rPr lang="sr" sz="1200" dirty="0" smtClean="0"/>
              <a:t>омогућило</a:t>
            </a:r>
            <a:r>
              <a:rPr lang="sr" sz="1200" dirty="0"/>
              <a:t> </a:t>
            </a:r>
            <a:r>
              <a:rPr lang="sr" sz="1200" dirty="0" smtClean="0"/>
              <a:t>је </a:t>
            </a:r>
            <a:r>
              <a:rPr lang="sr" sz="1200" dirty="0"/>
              <a:t>увођење многих новина у раду и наставни </a:t>
            </a:r>
            <a:r>
              <a:rPr lang="sr" sz="1200" dirty="0" smtClean="0"/>
              <a:t>процес</a:t>
            </a:r>
            <a:r>
              <a:rPr lang="sr" sz="1200" dirty="0"/>
              <a:t> </a:t>
            </a:r>
            <a:r>
              <a:rPr lang="sr" sz="1200" dirty="0" smtClean="0"/>
              <a:t>подигло </a:t>
            </a:r>
            <a:r>
              <a:rPr lang="sr" sz="1200" dirty="0"/>
              <a:t>на виши ниво. Школа је имала пет одељења продуженог боравка ученика, три одељења </a:t>
            </a:r>
            <a:r>
              <a:rPr lang="sr" sz="1200" dirty="0" smtClean="0"/>
              <a:t>за</a:t>
            </a:r>
            <a:r>
              <a:rPr lang="sr" sz="1200" dirty="0"/>
              <a:t> </a:t>
            </a:r>
            <a:r>
              <a:rPr lang="sr" sz="1200" dirty="0" smtClean="0"/>
              <a:t>образовање </a:t>
            </a:r>
            <a:r>
              <a:rPr lang="sr" sz="1200" dirty="0"/>
              <a:t>одраслих и једно припремно одељење у ромском насељу Марко Орловић. У наредним годинама Школа је континуирано остваривала одличне резултате, па је </a:t>
            </a:r>
            <a:r>
              <a:rPr lang="sr" sz="1200" dirty="0" smtClean="0"/>
              <a:t>за петнаестогодишњицу </a:t>
            </a:r>
            <a:r>
              <a:rPr lang="sr" sz="1200" dirty="0"/>
              <a:t>рада имала 99,68% позитивно оцењених ученика, а у 42 одељења ниједан ученик није имао слабу оцену</a:t>
            </a:r>
            <a:r>
              <a:rPr lang="sr" sz="1200" dirty="0" smtClean="0"/>
              <a:t>.</a:t>
            </a:r>
            <a:endParaRPr sz="1200" dirty="0"/>
          </a:p>
        </p:txBody>
      </p:sp>
      <p:pic>
        <p:nvPicPr>
          <p:cNvPr id="1426" name="Google Shape;1426;p67"/>
          <p:cNvPicPr preferRelativeResize="0"/>
          <p:nvPr/>
        </p:nvPicPr>
        <p:blipFill>
          <a:blip r:embed="rId3">
            <a:alphaModFix/>
          </a:blip>
          <a:stretch>
            <a:fillRect/>
          </a:stretch>
        </p:blipFill>
        <p:spPr>
          <a:xfrm>
            <a:off x="4521540" y="303934"/>
            <a:ext cx="3629025" cy="2457450"/>
          </a:xfrm>
          <a:prstGeom prst="rect">
            <a:avLst/>
          </a:prstGeom>
          <a:noFill/>
          <a:ln w="28575" cap="flat" cmpd="sng">
            <a:solidFill>
              <a:schemeClr val="accent2"/>
            </a:solidFill>
            <a:prstDash val="solid"/>
            <a:round/>
            <a:headEnd type="none" w="sm" len="sm"/>
            <a:tailEnd type="none" w="sm" len="sm"/>
          </a:ln>
        </p:spPr>
      </p:pic>
      <p:pic>
        <p:nvPicPr>
          <p:cNvPr id="1427" name="Google Shape;1427;p67"/>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50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pic>
        <p:nvPicPr>
          <p:cNvPr id="1432" name="Google Shape;1432;p68"/>
          <p:cNvPicPr preferRelativeResize="0"/>
          <p:nvPr/>
        </p:nvPicPr>
        <p:blipFill>
          <a:blip r:embed="rId3">
            <a:alphaModFix/>
          </a:blip>
          <a:stretch>
            <a:fillRect/>
          </a:stretch>
        </p:blipFill>
        <p:spPr>
          <a:xfrm>
            <a:off x="6028661" y="705293"/>
            <a:ext cx="2295261" cy="2590800"/>
          </a:xfrm>
          <a:prstGeom prst="rect">
            <a:avLst/>
          </a:prstGeom>
          <a:noFill/>
          <a:ln w="28575" cap="flat" cmpd="sng">
            <a:solidFill>
              <a:schemeClr val="accent2"/>
            </a:solidFill>
            <a:prstDash val="solid"/>
            <a:round/>
            <a:headEnd type="none" w="sm" len="sm"/>
            <a:tailEnd type="none" w="sm" len="sm"/>
          </a:ln>
        </p:spPr>
      </p:pic>
      <p:sp>
        <p:nvSpPr>
          <p:cNvPr id="1433" name="Google Shape;1433;p68"/>
          <p:cNvSpPr txBox="1"/>
          <p:nvPr/>
        </p:nvSpPr>
        <p:spPr>
          <a:xfrm>
            <a:off x="342899" y="-14850"/>
            <a:ext cx="4509655" cy="5173200"/>
          </a:xfrm>
          <a:prstGeom prst="rect">
            <a:avLst/>
          </a:prstGeom>
          <a:solidFill>
            <a:schemeClr val="dk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sr" sz="1200" dirty="0">
                <a:latin typeface="Manjari"/>
                <a:ea typeface="Manjari"/>
                <a:cs typeface="Manjari"/>
                <a:sym typeface="Manjari"/>
              </a:rPr>
              <a:t>За двадесет пету годину постојања дограђени су кабинети за наставу техничког образовања, нове канцеларије за наставнике и стручну службу, као и медијатека која је у то време представљала потпуну новину у извођењу наставе.</a:t>
            </a:r>
            <a:endParaRPr sz="1200" dirty="0">
              <a:latin typeface="Manjari"/>
              <a:ea typeface="Manjari"/>
              <a:cs typeface="Manjari"/>
              <a:sym typeface="Manjari"/>
            </a:endParaRPr>
          </a:p>
          <a:p>
            <a:pPr marL="0" lvl="0" indent="0" algn="l" rtl="0">
              <a:spcBef>
                <a:spcPts val="0"/>
              </a:spcBef>
              <a:spcAft>
                <a:spcPts val="0"/>
              </a:spcAft>
              <a:buNone/>
            </a:pPr>
            <a:endParaRPr sz="1200" dirty="0">
              <a:latin typeface="Manjari"/>
              <a:ea typeface="Manjari"/>
              <a:cs typeface="Manjari"/>
              <a:sym typeface="Manjari"/>
            </a:endParaRPr>
          </a:p>
          <a:p>
            <a:pPr marL="0" lvl="0" indent="0" algn="just" rtl="0">
              <a:spcBef>
                <a:spcPts val="0"/>
              </a:spcBef>
              <a:spcAft>
                <a:spcPts val="0"/>
              </a:spcAft>
              <a:buNone/>
            </a:pPr>
            <a:r>
              <a:rPr lang="sr" sz="1200" dirty="0">
                <a:latin typeface="Manjari"/>
                <a:ea typeface="Manjari"/>
                <a:cs typeface="Manjari"/>
                <a:sym typeface="Manjari"/>
              </a:rPr>
              <a:t>Јубиларну тридесетогодишњицу Школа је дочекала са 1773 ученика распоређених у 57 одељења и 96 радника од којих 74 раде непосредно у настави.</a:t>
            </a:r>
            <a:endParaRPr sz="1200" dirty="0">
              <a:latin typeface="Manjari"/>
              <a:ea typeface="Manjari"/>
              <a:cs typeface="Manjari"/>
              <a:sym typeface="Manjari"/>
            </a:endParaRPr>
          </a:p>
          <a:p>
            <a:pPr marL="0" lvl="0" indent="0" algn="l" rtl="0">
              <a:spcBef>
                <a:spcPts val="0"/>
              </a:spcBef>
              <a:spcAft>
                <a:spcPts val="0"/>
              </a:spcAft>
              <a:buNone/>
            </a:pPr>
            <a:endParaRPr sz="1200" dirty="0">
              <a:latin typeface="Manjari"/>
              <a:ea typeface="Manjari"/>
              <a:cs typeface="Manjari"/>
              <a:sym typeface="Manjari"/>
            </a:endParaRPr>
          </a:p>
          <a:p>
            <a:pPr marL="0" lvl="0" indent="0" algn="just" rtl="0">
              <a:spcBef>
                <a:spcPts val="0"/>
              </a:spcBef>
              <a:spcAft>
                <a:spcPts val="0"/>
              </a:spcAft>
              <a:buNone/>
            </a:pPr>
            <a:r>
              <a:rPr lang="sr" sz="1200" dirty="0">
                <a:latin typeface="Manjari"/>
                <a:ea typeface="Manjari"/>
                <a:cs typeface="Manjari"/>
                <a:sym typeface="Manjari"/>
              </a:rPr>
              <a:t>Четири деценије рада „Нада” обележава са 1388 ученика у 45 одељења, и то 625 ученика од I - IV разреда (у 21 одељењу) и 763 ученика од V - VIII разреда (у 24 одељења).</a:t>
            </a:r>
            <a:endParaRPr sz="1200" dirty="0">
              <a:latin typeface="Manjari"/>
              <a:ea typeface="Manjari"/>
              <a:cs typeface="Manjari"/>
              <a:sym typeface="Manjari"/>
            </a:endParaRPr>
          </a:p>
          <a:p>
            <a:pPr marL="0" lvl="0" indent="0" algn="l" rtl="0">
              <a:spcBef>
                <a:spcPts val="0"/>
              </a:spcBef>
              <a:spcAft>
                <a:spcPts val="0"/>
              </a:spcAft>
              <a:buNone/>
            </a:pPr>
            <a:endParaRPr sz="1200" dirty="0">
              <a:latin typeface="Manjari"/>
              <a:ea typeface="Manjari"/>
              <a:cs typeface="Manjari"/>
              <a:sym typeface="Manjari"/>
            </a:endParaRPr>
          </a:p>
          <a:p>
            <a:pPr marL="0" lvl="0" indent="0" algn="just" rtl="0">
              <a:spcBef>
                <a:spcPts val="0"/>
              </a:spcBef>
              <a:spcAft>
                <a:spcPts val="0"/>
              </a:spcAft>
              <a:buNone/>
            </a:pPr>
            <a:r>
              <a:rPr lang="sr" sz="1200" dirty="0">
                <a:latin typeface="Manjari"/>
                <a:ea typeface="Manjari"/>
                <a:cs typeface="Manjari"/>
                <a:sym typeface="Manjari"/>
              </a:rPr>
              <a:t>Своју педесетогодишњицу Школа је прославила са 1168 ученика у 42 одељења, по 21 одељење у разредној и предметној настави. На прослави Дана школе био је и Драгољуб Поповић, рођени брат Наде Поповић, који је за ову прилику допутовао из Италије.</a:t>
            </a:r>
            <a:endParaRPr sz="1200" dirty="0">
              <a:latin typeface="Manjari"/>
              <a:ea typeface="Manjari"/>
              <a:cs typeface="Manjari"/>
              <a:sym typeface="Manjari"/>
            </a:endParaRPr>
          </a:p>
          <a:p>
            <a:pPr marL="0" lvl="0" indent="0" algn="l" rtl="0">
              <a:spcBef>
                <a:spcPts val="0"/>
              </a:spcBef>
              <a:spcAft>
                <a:spcPts val="0"/>
              </a:spcAft>
              <a:buNone/>
            </a:pPr>
            <a:endParaRPr sz="1200" dirty="0">
              <a:latin typeface="Manjari"/>
              <a:ea typeface="Manjari"/>
              <a:cs typeface="Manjari"/>
              <a:sym typeface="Manjari"/>
            </a:endParaRPr>
          </a:p>
          <a:p>
            <a:pPr marL="0" lvl="0" indent="0" algn="just" rtl="0">
              <a:spcBef>
                <a:spcPts val="0"/>
              </a:spcBef>
              <a:spcAft>
                <a:spcPts val="0"/>
              </a:spcAft>
              <a:buNone/>
            </a:pPr>
            <a:r>
              <a:rPr lang="sr" sz="1200" dirty="0">
                <a:latin typeface="Manjari"/>
                <a:ea typeface="Manjari"/>
                <a:cs typeface="Manjari"/>
                <a:sym typeface="Manjari"/>
              </a:rPr>
              <a:t>У години обележавања 60 година постојања, ОШ „Нада Поповић” има 1301 ученика који су распоређени у 50 одељења, и то по 25 одељења у разредној и предметниј настави. Школа има укупно 111 запослених: директора, помоћника директора, 4 стручна сарадника, 2 финансијска радника, правника, административног радника, 87 наставника који раде непосредно у настави, наставника у продуженом боравку и 13 помоћних радника.</a:t>
            </a:r>
            <a:endParaRPr sz="1200" dirty="0">
              <a:latin typeface="Manjari"/>
              <a:ea typeface="Manjari"/>
              <a:cs typeface="Manjari"/>
              <a:sym typeface="Manjari"/>
            </a:endParaRPr>
          </a:p>
        </p:txBody>
      </p:sp>
      <p:pic>
        <p:nvPicPr>
          <p:cNvPr id="1434" name="Google Shape;1434;p68"/>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pic>
        <p:nvPicPr>
          <p:cNvPr id="1026" name="Picture 2" descr="C:\Users\Vlada\Desktop\Brat.png"/>
          <p:cNvPicPr>
            <a:picLocks noChangeAspect="1" noChangeArrowheads="1"/>
          </p:cNvPicPr>
          <p:nvPr/>
        </p:nvPicPr>
        <p:blipFill>
          <a:blip r:embed="rId5"/>
          <a:srcRect/>
          <a:stretch>
            <a:fillRect/>
          </a:stretch>
        </p:blipFill>
        <p:spPr bwMode="auto">
          <a:xfrm>
            <a:off x="3984490" y="1827211"/>
            <a:ext cx="3654747" cy="2295562"/>
          </a:xfrm>
          <a:prstGeom prst="rect">
            <a:avLst/>
          </a:prstGeom>
          <a:noFill/>
        </p:spPr>
      </p:pic>
    </p:spTree>
  </p:cSld>
  <p:clrMapOvr>
    <a:masterClrMapping/>
  </p:clrMapOvr>
  <p:transition spd="med" advClick="0" advTm="40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1439" name="Google Shape;1439;p69"/>
          <p:cNvPicPr preferRelativeResize="0"/>
          <p:nvPr/>
        </p:nvPicPr>
        <p:blipFill>
          <a:blip r:embed="rId3">
            <a:alphaModFix/>
          </a:blip>
          <a:stretch>
            <a:fillRect/>
          </a:stretch>
        </p:blipFill>
        <p:spPr>
          <a:xfrm>
            <a:off x="81050" y="1811400"/>
            <a:ext cx="3957225" cy="2673000"/>
          </a:xfrm>
          <a:prstGeom prst="rect">
            <a:avLst/>
          </a:prstGeom>
          <a:noFill/>
          <a:ln>
            <a:noFill/>
          </a:ln>
        </p:spPr>
      </p:pic>
      <p:pic>
        <p:nvPicPr>
          <p:cNvPr id="1440" name="Google Shape;1440;p69"/>
          <p:cNvPicPr preferRelativeResize="0"/>
          <p:nvPr/>
        </p:nvPicPr>
        <p:blipFill>
          <a:blip r:embed="rId4">
            <a:alphaModFix/>
          </a:blip>
          <a:stretch>
            <a:fillRect/>
          </a:stretch>
        </p:blipFill>
        <p:spPr>
          <a:xfrm>
            <a:off x="4412950" y="261950"/>
            <a:ext cx="4626002" cy="3469501"/>
          </a:xfrm>
          <a:prstGeom prst="rect">
            <a:avLst/>
          </a:prstGeom>
          <a:noFill/>
          <a:ln>
            <a:noFill/>
          </a:ln>
        </p:spPr>
      </p:pic>
      <p:pic>
        <p:nvPicPr>
          <p:cNvPr id="1441" name="Google Shape;1441;p69"/>
          <p:cNvPicPr preferRelativeResize="0"/>
          <p:nvPr/>
        </p:nvPicPr>
        <p:blipFill rotWithShape="1">
          <a:blip r:embed="rId5">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3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70"/>
          <p:cNvSpPr txBox="1">
            <a:spLocks noGrp="1"/>
          </p:cNvSpPr>
          <p:nvPr>
            <p:ph type="title"/>
          </p:nvPr>
        </p:nvSpPr>
        <p:spPr>
          <a:xfrm>
            <a:off x="713250" y="102400"/>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 sz="1200"/>
              <a:t>Колектив ОШ ,,Нада Поповић” </a:t>
            </a:r>
            <a:r>
              <a:rPr lang="sr" sz="1200" b="0"/>
              <a:t>2017/18.</a:t>
            </a:r>
            <a:endParaRPr sz="1200" b="0"/>
          </a:p>
          <a:p>
            <a:pPr marL="0" lvl="0" indent="0" algn="ctr" rtl="0">
              <a:spcBef>
                <a:spcPts val="0"/>
              </a:spcBef>
              <a:spcAft>
                <a:spcPts val="0"/>
              </a:spcAft>
              <a:buNone/>
            </a:pPr>
            <a:r>
              <a:rPr lang="sr" sz="1200"/>
              <a:t>обележавање </a:t>
            </a:r>
            <a:r>
              <a:rPr lang="sr" sz="1200" b="0"/>
              <a:t>60</a:t>
            </a:r>
            <a:r>
              <a:rPr lang="sr" sz="1200"/>
              <a:t> година постојања</a:t>
            </a:r>
            <a:endParaRPr sz="1200"/>
          </a:p>
        </p:txBody>
      </p:sp>
      <p:pic>
        <p:nvPicPr>
          <p:cNvPr id="1447" name="Google Shape;1447;p70"/>
          <p:cNvPicPr preferRelativeResize="0"/>
          <p:nvPr/>
        </p:nvPicPr>
        <p:blipFill>
          <a:blip r:embed="rId3">
            <a:alphaModFix/>
          </a:blip>
          <a:stretch>
            <a:fillRect/>
          </a:stretch>
        </p:blipFill>
        <p:spPr>
          <a:xfrm>
            <a:off x="1679225" y="701000"/>
            <a:ext cx="5785549" cy="4339173"/>
          </a:xfrm>
          <a:prstGeom prst="rect">
            <a:avLst/>
          </a:prstGeom>
          <a:noFill/>
          <a:ln w="28575" cap="flat" cmpd="sng">
            <a:solidFill>
              <a:schemeClr val="accent2"/>
            </a:solidFill>
            <a:prstDash val="solid"/>
            <a:round/>
            <a:headEnd type="none" w="sm" len="sm"/>
            <a:tailEnd type="none" w="sm" len="sm"/>
          </a:ln>
        </p:spPr>
      </p:pic>
      <p:pic>
        <p:nvPicPr>
          <p:cNvPr id="1448" name="Google Shape;1448;p70"/>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3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5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 dirty="0"/>
              <a:t>Нада Поповић</a:t>
            </a:r>
            <a:endParaRPr dirty="0"/>
          </a:p>
        </p:txBody>
      </p:sp>
      <p:sp>
        <p:nvSpPr>
          <p:cNvPr id="1324" name="Google Shape;1324;p53"/>
          <p:cNvSpPr txBox="1">
            <a:spLocks noGrp="1"/>
          </p:cNvSpPr>
          <p:nvPr>
            <p:ph type="body" idx="1"/>
          </p:nvPr>
        </p:nvSpPr>
        <p:spPr>
          <a:xfrm>
            <a:off x="4026475" y="1555800"/>
            <a:ext cx="3858600" cy="3416400"/>
          </a:xfrm>
          <a:prstGeom prst="rect">
            <a:avLst/>
          </a:prstGeom>
        </p:spPr>
        <p:txBody>
          <a:bodyPr spcFirstLastPara="1" wrap="square" lIns="91425" tIns="91425" rIns="91425" bIns="91425" anchor="ctr" anchorCtr="0">
            <a:noAutofit/>
          </a:bodyPr>
          <a:lstStyle/>
          <a:p>
            <a:pPr marL="0" lvl="0" indent="0" algn="just" rtl="0">
              <a:spcBef>
                <a:spcPts val="0"/>
              </a:spcBef>
              <a:spcAft>
                <a:spcPts val="1200"/>
              </a:spcAft>
              <a:buNone/>
            </a:pPr>
            <a:r>
              <a:rPr lang="sr" dirty="0"/>
              <a:t>Школа је добила назив по партизанки Нади Поповић која је рођена 1921. године у Крушевцу. Гимназију је завршила у родном граду, а после тога се уписала на Правни факултет у Београду. Почетком рата била је истакнути омладински, партијски активиста Крушевца. Априла 1942. године била је ухапшена као скојевски руководилац. Уз помоћ Партије и Расинског партизанског одреда побегла је септембра месеца и придружила се Одреду. Те године Немци су јој стрељали оца и убили сестру. Нада је погинула на Јастрепцу, 1943. године. </a:t>
            </a:r>
            <a:endParaRPr dirty="0"/>
          </a:p>
        </p:txBody>
      </p:sp>
      <p:pic>
        <p:nvPicPr>
          <p:cNvPr id="1325" name="Google Shape;1325;p53"/>
          <p:cNvPicPr preferRelativeResize="0"/>
          <p:nvPr/>
        </p:nvPicPr>
        <p:blipFill>
          <a:blip r:embed="rId3">
            <a:alphaModFix/>
          </a:blip>
          <a:stretch>
            <a:fillRect/>
          </a:stretch>
        </p:blipFill>
        <p:spPr>
          <a:xfrm>
            <a:off x="665058" y="1555800"/>
            <a:ext cx="2573392" cy="3416400"/>
          </a:xfrm>
          <a:prstGeom prst="rect">
            <a:avLst/>
          </a:prstGeom>
          <a:noFill/>
          <a:ln w="38100" cap="flat" cmpd="sng">
            <a:solidFill>
              <a:schemeClr val="accent1"/>
            </a:solidFill>
            <a:prstDash val="solid"/>
            <a:round/>
            <a:headEnd type="none" w="sm" len="sm"/>
            <a:tailEnd type="none" w="sm" len="sm"/>
          </a:ln>
        </p:spPr>
      </p:pic>
      <p:pic>
        <p:nvPicPr>
          <p:cNvPr id="1326" name="Google Shape;1326;p53"/>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25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71"/>
          <p:cNvSpPr txBox="1">
            <a:spLocks noGrp="1"/>
          </p:cNvSpPr>
          <p:nvPr>
            <p:ph type="title"/>
          </p:nvPr>
        </p:nvSpPr>
        <p:spPr>
          <a:xfrm>
            <a:off x="270933" y="1528483"/>
            <a:ext cx="8658229" cy="1850050"/>
          </a:xfrm>
          <a:prstGeom prst="rect">
            <a:avLst/>
          </a:prstGeom>
          <a:solidFill>
            <a:schemeClr val="dk1"/>
          </a:solidFill>
        </p:spPr>
        <p:txBody>
          <a:bodyPr spcFirstLastPara="1" wrap="square" lIns="91425" tIns="91425" rIns="91425" bIns="91425" anchor="ctr" anchorCtr="0">
            <a:noAutofit/>
          </a:bodyPr>
          <a:lstStyle/>
          <a:p>
            <a:pPr marL="0" lvl="0" indent="0" algn="just" rtl="0">
              <a:spcBef>
                <a:spcPts val="0"/>
              </a:spcBef>
              <a:spcAft>
                <a:spcPts val="0"/>
              </a:spcAft>
              <a:buNone/>
            </a:pPr>
            <a:r>
              <a:rPr lang="sr" sz="1200" b="0" dirty="0" smtClean="0"/>
              <a:t>Извештаји </a:t>
            </a:r>
            <a:r>
              <a:rPr lang="sr" sz="1200" b="0" dirty="0"/>
              <a:t>о резултатима завршног испита у последњих шест година показују да одржавамо континуитет нивоа ученичких постигнућа у односу на стандарде. Званични резултати ЗУОВ-а говоре да су постигнућа ученика изнад постигнућа општине, округа, школске управе и републичког просека. Основни ниво из српског језика достигло је 89% ученика, из математике 91%; средњи ниво из српског језика достигло је 68%, из математике 73%; напредни ниво из српског језика достигло је 30% ученика, из математике 40%. Преко 60% ученика уписало је жељену средњу школу на основу своје прве жеље са листе.</a:t>
            </a:r>
            <a:endParaRPr sz="1200" b="0" dirty="0"/>
          </a:p>
          <a:p>
            <a:pPr marL="0" lvl="0" indent="0" algn="l" rtl="0">
              <a:spcBef>
                <a:spcPts val="0"/>
              </a:spcBef>
              <a:spcAft>
                <a:spcPts val="0"/>
              </a:spcAft>
              <a:buNone/>
            </a:pPr>
            <a:endParaRPr sz="600" b="0" dirty="0"/>
          </a:p>
          <a:p>
            <a:pPr marL="0" lvl="0" indent="0" algn="just" rtl="0">
              <a:spcBef>
                <a:spcPts val="0"/>
              </a:spcBef>
              <a:spcAft>
                <a:spcPts val="0"/>
              </a:spcAft>
              <a:buNone/>
            </a:pPr>
            <a:r>
              <a:rPr lang="sr" sz="1200" b="0" dirty="0"/>
              <a:t>Из свих наставних области и на свим нивоима такмичења које организује Министарство просвете, науке и технолошког развоја, „Наду Поповић” је представљало 470 ученика. На државним такмичењима из скоро свих предмета имали смо 31 представника, а петоро ученика учествовало је на два државна такмичења.</a:t>
            </a:r>
            <a:endParaRPr sz="1200" b="0" dirty="0"/>
          </a:p>
        </p:txBody>
      </p:sp>
      <p:pic>
        <p:nvPicPr>
          <p:cNvPr id="1454" name="Google Shape;1454;p71"/>
          <p:cNvPicPr preferRelativeResize="0"/>
          <p:nvPr/>
        </p:nvPicPr>
        <p:blipFill rotWithShape="1">
          <a:blip r:embed="rId3">
            <a:alphaModFix/>
          </a:blip>
          <a:srcRect t="29683" b="22377"/>
          <a:stretch/>
        </p:blipFill>
        <p:spPr>
          <a:xfrm>
            <a:off x="1997409" y="3350275"/>
            <a:ext cx="5149192" cy="1645600"/>
          </a:xfrm>
          <a:prstGeom prst="rect">
            <a:avLst/>
          </a:prstGeom>
          <a:noFill/>
          <a:ln w="28575" cap="flat" cmpd="sng">
            <a:solidFill>
              <a:schemeClr val="accent2"/>
            </a:solidFill>
            <a:prstDash val="solid"/>
            <a:round/>
            <a:headEnd type="none" w="sm" len="sm"/>
            <a:tailEnd type="none" w="sm" len="sm"/>
          </a:ln>
        </p:spPr>
      </p:pic>
      <p:pic>
        <p:nvPicPr>
          <p:cNvPr id="1455" name="Google Shape;1455;p71"/>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8966" t="8577" r="8125"/>
          <a:stretch/>
        </p:blipFill>
        <p:spPr>
          <a:xfrm>
            <a:off x="7289801" y="-16525"/>
            <a:ext cx="1854198" cy="1606274"/>
          </a:xfrm>
          <a:prstGeom prst="rect">
            <a:avLst/>
          </a:prstGeom>
          <a:solidFill>
            <a:srgbClr val="FFFFFF">
              <a:shade val="85000"/>
            </a:srgbClr>
          </a:solidFill>
          <a:ln w="3175"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Google Shape;1453;p71"/>
          <p:cNvSpPr txBox="1">
            <a:spLocks/>
          </p:cNvSpPr>
          <p:nvPr/>
        </p:nvSpPr>
        <p:spPr>
          <a:xfrm>
            <a:off x="270934" y="-16525"/>
            <a:ext cx="6875667" cy="1577250"/>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Hammersmith One"/>
              <a:buNone/>
              <a:defRPr sz="3000" b="1" i="0" u="none" strike="noStrike" cap="none">
                <a:solidFill>
                  <a:schemeClr val="accent2"/>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accent2"/>
              </a:buClr>
              <a:buSzPts val="2400"/>
              <a:buFont typeface="Hammersmith One"/>
              <a:buNone/>
              <a:defRPr sz="2400" b="1" i="0" u="none" strike="noStrike" cap="none">
                <a:solidFill>
                  <a:schemeClr val="accent2"/>
                </a:solidFill>
                <a:latin typeface="Hammersmith One"/>
                <a:ea typeface="Hammersmith One"/>
                <a:cs typeface="Hammersmith One"/>
                <a:sym typeface="Hammersmith One"/>
              </a:defRPr>
            </a:lvl9pPr>
          </a:lstStyle>
          <a:p>
            <a:pPr algn="just"/>
            <a:r>
              <a:rPr lang="ru-RU" sz="1200" b="0" dirty="0" smtClean="0"/>
              <a:t>Школску 2018/2019. годину обележиле су званична употреба есДневника и кабинетска настава. Школа је званично добила енергентски пасош, захваљујући донацији Владе Јапана из 2013. и реконструкцији школских зграда и спортских терена, донацијом Канцеларије за јавна улагања Владе Републике Србије 2017., а конкурисали смо за пројекте који би побољшали услове живота у Школи, али и квалитет рада. Кроз Erasmus+ програм и пројектом „Школе за 21. век‟ Школа је добила потврду да је еTwining школа. Потписан је уговор са МПНТР за учешће у пројекту „Доступно и квалитетно образовање за девојчице и дечаке Роме ‒ друга фаза”. Школа на тај начин постаје трајно осетљива за инклузивно образовање, што се у пракси и доказује.</a:t>
            </a:r>
          </a:p>
        </p:txBody>
      </p:sp>
    </p:spTree>
  </p:cSld>
  <p:clrMapOvr>
    <a:masterClrMapping/>
  </p:clrMapOvr>
  <p:transition spd="med" advClick="0" advTm="40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72"/>
          <p:cNvSpPr txBox="1">
            <a:spLocks noGrp="1"/>
          </p:cNvSpPr>
          <p:nvPr>
            <p:ph type="subTitle" idx="1"/>
          </p:nvPr>
        </p:nvSpPr>
        <p:spPr>
          <a:xfrm>
            <a:off x="187373" y="0"/>
            <a:ext cx="6688666" cy="1960575"/>
          </a:xfrm>
          <a:prstGeom prst="rect">
            <a:avLst/>
          </a:prstGeom>
          <a:solidFill>
            <a:schemeClr val="accent6"/>
          </a:solidFill>
        </p:spPr>
        <p:txBody>
          <a:bodyPr spcFirstLastPara="1" wrap="square" lIns="91425" tIns="91425" rIns="91425" bIns="91425" anchor="t" anchorCtr="0">
            <a:noAutofit/>
          </a:bodyPr>
          <a:lstStyle/>
          <a:p>
            <a:pPr marL="0" lvl="0" indent="0" algn="just">
              <a:buNone/>
            </a:pPr>
            <a:r>
              <a:rPr lang="sr-Cyrl-RS" sz="1200" dirty="0"/>
              <a:t>У последњих 10 година Школу је два пута посетио министар МНПРТ Младен Шарчевић. </a:t>
            </a:r>
            <a:endParaRPr lang="sr-Cyrl-RS" sz="1200" dirty="0" smtClean="0"/>
          </a:p>
          <a:p>
            <a:pPr marL="0" lvl="0" indent="0" algn="just">
              <a:buNone/>
            </a:pPr>
            <a:endParaRPr lang="sr-Cyrl-RS" sz="800" dirty="0"/>
          </a:p>
          <a:p>
            <a:pPr marL="0" lvl="0" indent="0" algn="just">
              <a:buNone/>
            </a:pPr>
            <a:r>
              <a:rPr lang="sr" sz="1200" dirty="0" smtClean="0"/>
              <a:t>Образовно-васпитни </a:t>
            </a:r>
            <a:r>
              <a:rPr lang="sr" sz="1200" dirty="0"/>
              <a:t>рад у школској 2019/20. години организован је и реализован квалитетно (у редовним и условима ванредног стања) и у најбољем интересу ученика. У прилог томе говори и званични извештај ЗУОВ-а након анализе завршног испита за ученике VIII разреда. </a:t>
            </a:r>
            <a:endParaRPr lang="sr-Cyrl-RS" sz="1200" dirty="0" smtClean="0"/>
          </a:p>
          <a:p>
            <a:pPr marL="0" lvl="0" indent="0" algn="just" rtl="0">
              <a:spcBef>
                <a:spcPts val="1600"/>
              </a:spcBef>
              <a:spcAft>
                <a:spcPts val="1600"/>
              </a:spcAft>
              <a:buNone/>
            </a:pPr>
            <a:r>
              <a:rPr lang="sr" sz="1200" dirty="0" smtClean="0"/>
              <a:t>Школа </a:t>
            </a:r>
            <a:r>
              <a:rPr lang="sr" sz="1200" dirty="0"/>
              <a:t>је одржала континуитет у квалитету остварених исхода и стандарда. Као и претходних година, постигнућа наших осмака су изнад просека за Општину, Округ, Школску управу и Републику. Основни ниво из српског језика достигло је 91% ученика, из математике 89%; средњи ниво из српског језика има 78%, из математике 73% ученика; напредни ниво из српског језика постигнут је са 35%, а из математике са 47</a:t>
            </a:r>
            <a:r>
              <a:rPr lang="sr" sz="1200" dirty="0" smtClean="0"/>
              <a:t>%.</a:t>
            </a:r>
            <a:r>
              <a:rPr lang="sr-Cyrl-RS" sz="1200" dirty="0" smtClean="0"/>
              <a:t>.</a:t>
            </a:r>
          </a:p>
          <a:p>
            <a:pPr marL="0" lvl="0" indent="0" algn="just" rtl="0">
              <a:spcBef>
                <a:spcPts val="1600"/>
              </a:spcBef>
              <a:spcAft>
                <a:spcPts val="1600"/>
              </a:spcAft>
              <a:buNone/>
            </a:pPr>
            <a:endParaRPr sz="1200" dirty="0"/>
          </a:p>
        </p:txBody>
      </p:sp>
      <p:pic>
        <p:nvPicPr>
          <p:cNvPr id="1461" name="Google Shape;1461;p72"/>
          <p:cNvPicPr preferRelativeResize="0"/>
          <p:nvPr/>
        </p:nvPicPr>
        <p:blipFill rotWithShape="1">
          <a:blip r:embed="rId3">
            <a:alphaModFix/>
          </a:blip>
          <a:srcRect l="2808" b="11008"/>
          <a:stretch/>
        </p:blipFill>
        <p:spPr>
          <a:xfrm>
            <a:off x="2005325" y="2438983"/>
            <a:ext cx="4066549" cy="2607350"/>
          </a:xfrm>
          <a:prstGeom prst="rect">
            <a:avLst/>
          </a:prstGeom>
          <a:noFill/>
          <a:ln w="28575" cap="flat" cmpd="sng">
            <a:solidFill>
              <a:schemeClr val="accent2"/>
            </a:solidFill>
            <a:prstDash val="solid"/>
            <a:round/>
            <a:headEnd type="none" w="sm" len="sm"/>
            <a:tailEnd type="none" w="sm" len="sm"/>
          </a:ln>
        </p:spPr>
      </p:pic>
      <p:pic>
        <p:nvPicPr>
          <p:cNvPr id="1462" name="Google Shape;1462;p72"/>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039" y="152400"/>
            <a:ext cx="2124027" cy="1708776"/>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med" advClick="0" advTm="22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73"/>
          <p:cNvSpPr txBox="1">
            <a:spLocks noGrp="1"/>
          </p:cNvSpPr>
          <p:nvPr>
            <p:ph type="title"/>
          </p:nvPr>
        </p:nvSpPr>
        <p:spPr>
          <a:xfrm>
            <a:off x="772275" y="11717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 sz="1500" dirty="0"/>
              <a:t>Ученици генерације (од установљења овог признања у школи) и директори:</a:t>
            </a:r>
            <a:endParaRPr sz="1500" dirty="0"/>
          </a:p>
        </p:txBody>
      </p:sp>
      <p:pic>
        <p:nvPicPr>
          <p:cNvPr id="1468" name="Google Shape;1468;p73"/>
          <p:cNvPicPr preferRelativeResize="0"/>
          <p:nvPr/>
        </p:nvPicPr>
        <p:blipFill rotWithShape="1">
          <a:blip r:embed="rId3">
            <a:alphaModFix/>
          </a:blip>
          <a:srcRect r="527" b="1117"/>
          <a:stretch/>
        </p:blipFill>
        <p:spPr>
          <a:xfrm>
            <a:off x="839000" y="803700"/>
            <a:ext cx="7610500" cy="4133175"/>
          </a:xfrm>
          <a:prstGeom prst="rect">
            <a:avLst/>
          </a:prstGeom>
          <a:noFill/>
          <a:ln w="19050" cap="flat" cmpd="sng">
            <a:solidFill>
              <a:schemeClr val="accent2"/>
            </a:solidFill>
            <a:prstDash val="solid"/>
            <a:round/>
            <a:headEnd type="none" w="sm" len="sm"/>
            <a:tailEnd type="none" w="sm" len="sm"/>
          </a:ln>
        </p:spPr>
      </p:pic>
      <p:pic>
        <p:nvPicPr>
          <p:cNvPr id="1469" name="Google Shape;1469;p73"/>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10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74"/>
          <p:cNvSpPr txBox="1">
            <a:spLocks noGrp="1"/>
          </p:cNvSpPr>
          <p:nvPr>
            <p:ph type="title"/>
          </p:nvPr>
        </p:nvSpPr>
        <p:spPr>
          <a:xfrm>
            <a:off x="226200" y="1260950"/>
            <a:ext cx="2563200" cy="2790300"/>
          </a:xfrm>
          <a:prstGeom prst="rect">
            <a:avLst/>
          </a:prstGeom>
          <a:solidFill>
            <a:schemeClr val="dk1"/>
          </a:solidFill>
        </p:spPr>
        <p:txBody>
          <a:bodyPr spcFirstLastPara="1" wrap="square" lIns="91425" tIns="91425" rIns="91425" bIns="91425" anchor="ctr" anchorCtr="0">
            <a:noAutofit/>
          </a:bodyPr>
          <a:lstStyle/>
          <a:p>
            <a:pPr marL="0" lvl="0" indent="0" algn="just" rtl="0">
              <a:spcBef>
                <a:spcPts val="0"/>
              </a:spcBef>
              <a:spcAft>
                <a:spcPts val="0"/>
              </a:spcAft>
              <a:buNone/>
            </a:pPr>
            <a:r>
              <a:rPr lang="sr-Cyrl-RS" sz="1200" b="0" dirty="0" smtClean="0"/>
              <a:t>У 2021. започели смо пилот пројекат „Дигитална школа‟. </a:t>
            </a:r>
            <a:r>
              <a:rPr lang="sr" sz="1200" b="0" dirty="0" smtClean="0"/>
              <a:t>Ове </a:t>
            </a:r>
            <a:r>
              <a:rPr lang="sr" sz="1200" b="0" dirty="0"/>
              <a:t>2021. године наш град Крушевац обележава велики јубилеј - 650 година од оснивања, а ОШ ,,Нада Поповић” 63 године постојања.</a:t>
            </a:r>
            <a:endParaRPr sz="1200" b="0" dirty="0"/>
          </a:p>
          <a:p>
            <a:pPr marL="0" lvl="0" indent="0" algn="l" rtl="0">
              <a:spcBef>
                <a:spcPts val="0"/>
              </a:spcBef>
              <a:spcAft>
                <a:spcPts val="0"/>
              </a:spcAft>
              <a:buNone/>
            </a:pPr>
            <a:endParaRPr sz="1200" b="0" dirty="0"/>
          </a:p>
          <a:p>
            <a:pPr marL="0" lvl="0" indent="0" algn="just" rtl="0">
              <a:spcBef>
                <a:spcPts val="0"/>
              </a:spcBef>
              <a:spcAft>
                <a:spcPts val="0"/>
              </a:spcAft>
              <a:buNone/>
            </a:pPr>
            <a:r>
              <a:rPr lang="sr" sz="1200" b="0" dirty="0"/>
              <a:t>Крушевац и „Нада” живе своју младост и ми са њима. Верујемо у моћ књиге, па градимо знање, целовитост, доброту, хуманост, и наравно, успех наших ученика. Битно је градити, не саградити. Овде и сада.</a:t>
            </a:r>
            <a:endParaRPr sz="1200" b="0" dirty="0"/>
          </a:p>
        </p:txBody>
      </p:sp>
      <p:pic>
        <p:nvPicPr>
          <p:cNvPr id="1479" name="Google Shape;1479;p74"/>
          <p:cNvPicPr preferRelativeResize="0"/>
          <p:nvPr/>
        </p:nvPicPr>
        <p:blipFill>
          <a:blip r:embed="rId3">
            <a:alphaModFix/>
          </a:blip>
          <a:stretch>
            <a:fillRect/>
          </a:stretch>
        </p:blipFill>
        <p:spPr>
          <a:xfrm>
            <a:off x="5174150" y="104763"/>
            <a:ext cx="3695700" cy="2466975"/>
          </a:xfrm>
          <a:prstGeom prst="rect">
            <a:avLst/>
          </a:prstGeom>
          <a:noFill/>
          <a:ln w="28575" cap="flat" cmpd="sng">
            <a:solidFill>
              <a:schemeClr val="accent2"/>
            </a:solidFill>
            <a:prstDash val="solid"/>
            <a:round/>
            <a:headEnd type="none" w="sm" len="sm"/>
            <a:tailEnd type="none" w="sm" len="sm"/>
          </a:ln>
        </p:spPr>
      </p:pic>
      <p:pic>
        <p:nvPicPr>
          <p:cNvPr id="1480" name="Google Shape;1480;p74"/>
          <p:cNvPicPr preferRelativeResize="0"/>
          <p:nvPr/>
        </p:nvPicPr>
        <p:blipFill>
          <a:blip r:embed="rId4">
            <a:alphaModFix/>
          </a:blip>
          <a:stretch>
            <a:fillRect/>
          </a:stretch>
        </p:blipFill>
        <p:spPr>
          <a:xfrm>
            <a:off x="3424838" y="2629450"/>
            <a:ext cx="3076575" cy="2305050"/>
          </a:xfrm>
          <a:prstGeom prst="rect">
            <a:avLst/>
          </a:prstGeom>
          <a:noFill/>
          <a:ln w="28575" cap="flat" cmpd="sng">
            <a:solidFill>
              <a:schemeClr val="accent2"/>
            </a:solidFill>
            <a:prstDash val="solid"/>
            <a:round/>
            <a:headEnd type="none" w="sm" len="sm"/>
            <a:tailEnd type="none" w="sm" len="sm"/>
          </a:ln>
        </p:spPr>
      </p:pic>
      <p:pic>
        <p:nvPicPr>
          <p:cNvPr id="1481" name="Google Shape;1481;p74"/>
          <p:cNvPicPr preferRelativeResize="0"/>
          <p:nvPr/>
        </p:nvPicPr>
        <p:blipFill rotWithShape="1">
          <a:blip r:embed="rId5">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1500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75"/>
          <p:cNvSpPr txBox="1">
            <a:spLocks noGrp="1"/>
          </p:cNvSpPr>
          <p:nvPr>
            <p:ph type="title"/>
          </p:nvPr>
        </p:nvSpPr>
        <p:spPr>
          <a:xfrm>
            <a:off x="693675" y="1473300"/>
            <a:ext cx="7737000" cy="219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
                <a:solidFill>
                  <a:schemeClr val="accent2"/>
                </a:solidFill>
              </a:rPr>
              <a:t>Хвала на пажњи</a:t>
            </a:r>
            <a:r>
              <a:rPr lang="sr">
                <a:solidFill>
                  <a:schemeClr val="accent2"/>
                </a:solidFill>
                <a:latin typeface="Arial"/>
                <a:ea typeface="Arial"/>
                <a:cs typeface="Arial"/>
                <a:sym typeface="Arial"/>
              </a:rPr>
              <a:t>!</a:t>
            </a:r>
            <a:endParaRPr>
              <a:solidFill>
                <a:schemeClr val="accent2"/>
              </a:solidFill>
              <a:latin typeface="Arial"/>
              <a:ea typeface="Arial"/>
              <a:cs typeface="Arial"/>
              <a:sym typeface="Arial"/>
            </a:endParaRPr>
          </a:p>
        </p:txBody>
      </p:sp>
      <p:pic>
        <p:nvPicPr>
          <p:cNvPr id="1487" name="Google Shape;1487;p75"/>
          <p:cNvPicPr preferRelativeResize="0"/>
          <p:nvPr/>
        </p:nvPicPr>
        <p:blipFill rotWithShape="1">
          <a:blip r:embed="rId3">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4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pic>
        <p:nvPicPr>
          <p:cNvPr id="1331" name="Google Shape;1331;p54"/>
          <p:cNvPicPr preferRelativeResize="0"/>
          <p:nvPr/>
        </p:nvPicPr>
        <p:blipFill rotWithShape="1">
          <a:blip r:embed="rId3">
            <a:alphaModFix/>
          </a:blip>
          <a:srcRect l="5446" t="32584" b="18475"/>
          <a:stretch/>
        </p:blipFill>
        <p:spPr>
          <a:xfrm>
            <a:off x="1012625" y="1143075"/>
            <a:ext cx="7239649" cy="2810427"/>
          </a:xfrm>
          <a:prstGeom prst="rect">
            <a:avLst/>
          </a:prstGeom>
          <a:noFill/>
          <a:ln w="38100" cap="flat" cmpd="sng">
            <a:solidFill>
              <a:schemeClr val="accent2"/>
            </a:solidFill>
            <a:prstDash val="solid"/>
            <a:round/>
            <a:headEnd type="none" w="sm" len="sm"/>
            <a:tailEnd type="none" w="sm" len="sm"/>
          </a:ln>
        </p:spPr>
      </p:pic>
      <p:pic>
        <p:nvPicPr>
          <p:cNvPr id="1332" name="Google Shape;1332;p54"/>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3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55"/>
          <p:cNvSpPr txBox="1">
            <a:spLocks noGrp="1"/>
          </p:cNvSpPr>
          <p:nvPr>
            <p:ph type="title"/>
          </p:nvPr>
        </p:nvSpPr>
        <p:spPr>
          <a:xfrm>
            <a:off x="713250" y="393150"/>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
              <a:t>Оснивање школе</a:t>
            </a:r>
            <a:endParaRPr/>
          </a:p>
        </p:txBody>
      </p:sp>
      <p:sp>
        <p:nvSpPr>
          <p:cNvPr id="1338" name="Google Shape;1338;p55"/>
          <p:cNvSpPr txBox="1">
            <a:spLocks noGrp="1"/>
          </p:cNvSpPr>
          <p:nvPr>
            <p:ph type="body" idx="1"/>
          </p:nvPr>
        </p:nvSpPr>
        <p:spPr>
          <a:xfrm>
            <a:off x="713250" y="934650"/>
            <a:ext cx="7717500" cy="1637100"/>
          </a:xfrm>
          <a:prstGeom prst="rect">
            <a:avLst/>
          </a:prstGeom>
        </p:spPr>
        <p:txBody>
          <a:bodyPr spcFirstLastPara="1" wrap="square" lIns="91425" tIns="91425" rIns="91425" bIns="91425" anchor="ctr" anchorCtr="0">
            <a:noAutofit/>
          </a:bodyPr>
          <a:lstStyle/>
          <a:p>
            <a:pPr marL="0" lvl="0" indent="0" algn="just" rtl="0">
              <a:spcBef>
                <a:spcPts val="0"/>
              </a:spcBef>
              <a:spcAft>
                <a:spcPts val="1600"/>
              </a:spcAft>
              <a:buNone/>
            </a:pPr>
            <a:r>
              <a:rPr lang="sr" sz="1200" dirty="0">
                <a:solidFill>
                  <a:schemeClr val="accent2"/>
                </a:solidFill>
              </a:rPr>
              <a:t>Одлуку о оснивању потпуне осмогодишње школе „Нада Поповић” донео је Народни одбор општине Крушевац 5. 2. 1958. године. Предвиђено је да то буде четврта основна школа у граду која ће растеретити „Јован Поповић”, до тада највећу школу . За директора је постављена Милева Милентијевић, наставник француског језика. Заменик директора је био Радоје Катунац, наставник математике, а затим Славка Костић, учитељица. После одласка директорке у Просветно-педагошки завод, за директора се именује Раде Радосављевић, професор географије, а за заменика учитељ Жива Ђорђевић, па Ивко Баковић, наставник историје и географије. „Нада Поповић” је добила првог школског педагога у Крушевцу, Томислава Алексића.</a:t>
            </a:r>
            <a:endParaRPr sz="1200" dirty="0">
              <a:solidFill>
                <a:schemeClr val="accent2"/>
              </a:solidFill>
            </a:endParaRPr>
          </a:p>
        </p:txBody>
      </p:sp>
      <p:pic>
        <p:nvPicPr>
          <p:cNvPr id="1339" name="Google Shape;1339;p55"/>
          <p:cNvPicPr preferRelativeResize="0"/>
          <p:nvPr/>
        </p:nvPicPr>
        <p:blipFill rotWithShape="1">
          <a:blip r:embed="rId3">
            <a:alphaModFix/>
          </a:blip>
          <a:srcRect t="12407" r="9420" b="7129"/>
          <a:stretch/>
        </p:blipFill>
        <p:spPr>
          <a:xfrm>
            <a:off x="2726525" y="2571750"/>
            <a:ext cx="3690952" cy="2459224"/>
          </a:xfrm>
          <a:prstGeom prst="rect">
            <a:avLst/>
          </a:prstGeom>
          <a:noFill/>
          <a:ln w="28575" cap="flat" cmpd="sng">
            <a:solidFill>
              <a:schemeClr val="accent2"/>
            </a:solidFill>
            <a:prstDash val="solid"/>
            <a:round/>
            <a:headEnd type="none" w="sm" len="sm"/>
            <a:tailEnd type="none" w="sm" len="sm"/>
          </a:ln>
        </p:spPr>
      </p:pic>
      <p:pic>
        <p:nvPicPr>
          <p:cNvPr id="1340" name="Google Shape;1340;p55"/>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28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pic>
        <p:nvPicPr>
          <p:cNvPr id="1345" name="Google Shape;1345;p56"/>
          <p:cNvPicPr preferRelativeResize="0"/>
          <p:nvPr/>
        </p:nvPicPr>
        <p:blipFill rotWithShape="1">
          <a:blip r:embed="rId3">
            <a:alphaModFix/>
          </a:blip>
          <a:srcRect l="12066" t="7935" r="3373" b="20641"/>
          <a:stretch/>
        </p:blipFill>
        <p:spPr>
          <a:xfrm>
            <a:off x="2058900" y="151900"/>
            <a:ext cx="3741450" cy="2369975"/>
          </a:xfrm>
          <a:prstGeom prst="rect">
            <a:avLst/>
          </a:prstGeom>
          <a:noFill/>
          <a:ln>
            <a:noFill/>
          </a:ln>
        </p:spPr>
      </p:pic>
      <p:pic>
        <p:nvPicPr>
          <p:cNvPr id="1346" name="Google Shape;1346;p56"/>
          <p:cNvPicPr preferRelativeResize="0"/>
          <p:nvPr/>
        </p:nvPicPr>
        <p:blipFill rotWithShape="1">
          <a:blip r:embed="rId4">
            <a:alphaModFix/>
          </a:blip>
          <a:srcRect l="9195" r="12807" b="1922"/>
          <a:stretch/>
        </p:blipFill>
        <p:spPr>
          <a:xfrm>
            <a:off x="6575125" y="117753"/>
            <a:ext cx="2435226" cy="2296573"/>
          </a:xfrm>
          <a:prstGeom prst="rect">
            <a:avLst/>
          </a:prstGeom>
          <a:noFill/>
          <a:ln>
            <a:noFill/>
          </a:ln>
        </p:spPr>
      </p:pic>
      <p:pic>
        <p:nvPicPr>
          <p:cNvPr id="1347" name="Google Shape;1347;p56"/>
          <p:cNvPicPr preferRelativeResize="0"/>
          <p:nvPr/>
        </p:nvPicPr>
        <p:blipFill rotWithShape="1">
          <a:blip r:embed="rId5">
            <a:alphaModFix/>
          </a:blip>
          <a:srcRect l="6402" t="5231"/>
          <a:stretch/>
        </p:blipFill>
        <p:spPr>
          <a:xfrm>
            <a:off x="5158201" y="2521875"/>
            <a:ext cx="3277650" cy="2488850"/>
          </a:xfrm>
          <a:prstGeom prst="rect">
            <a:avLst/>
          </a:prstGeom>
          <a:noFill/>
          <a:ln>
            <a:noFill/>
          </a:ln>
        </p:spPr>
      </p:pic>
      <p:pic>
        <p:nvPicPr>
          <p:cNvPr id="1348" name="Google Shape;1348;p56"/>
          <p:cNvPicPr preferRelativeResize="0"/>
          <p:nvPr/>
        </p:nvPicPr>
        <p:blipFill rotWithShape="1">
          <a:blip r:embed="rId6">
            <a:alphaModFix/>
          </a:blip>
          <a:srcRect l="4418" r="2367" b="6156"/>
          <a:stretch/>
        </p:blipFill>
        <p:spPr>
          <a:xfrm>
            <a:off x="140200" y="963025"/>
            <a:ext cx="2792724" cy="3748803"/>
          </a:xfrm>
          <a:prstGeom prst="rect">
            <a:avLst/>
          </a:prstGeom>
          <a:noFill/>
          <a:ln>
            <a:noFill/>
          </a:ln>
        </p:spPr>
      </p:pic>
      <p:pic>
        <p:nvPicPr>
          <p:cNvPr id="1349" name="Google Shape;1349;p56"/>
          <p:cNvPicPr preferRelativeResize="0"/>
          <p:nvPr/>
        </p:nvPicPr>
        <p:blipFill rotWithShape="1">
          <a:blip r:embed="rId7">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4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57"/>
          <p:cNvSpPr txBox="1">
            <a:spLocks noGrp="1"/>
          </p:cNvSpPr>
          <p:nvPr>
            <p:ph type="title"/>
          </p:nvPr>
        </p:nvSpPr>
        <p:spPr>
          <a:xfrm>
            <a:off x="691863" y="376518"/>
            <a:ext cx="7717500" cy="5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 dirty="0"/>
              <a:t>Под новим кровом</a:t>
            </a:r>
            <a:endParaRPr dirty="0"/>
          </a:p>
        </p:txBody>
      </p:sp>
      <p:sp>
        <p:nvSpPr>
          <p:cNvPr id="1355" name="Google Shape;1355;p57"/>
          <p:cNvSpPr txBox="1">
            <a:spLocks noGrp="1"/>
          </p:cNvSpPr>
          <p:nvPr>
            <p:ph type="subTitle" idx="1"/>
          </p:nvPr>
        </p:nvSpPr>
        <p:spPr>
          <a:xfrm>
            <a:off x="835825" y="892885"/>
            <a:ext cx="7176600" cy="2240865"/>
          </a:xfrm>
          <a:prstGeom prst="rect">
            <a:avLst/>
          </a:prstGeom>
          <a:solidFill>
            <a:schemeClr val="accent6"/>
          </a:solidFill>
        </p:spPr>
        <p:txBody>
          <a:bodyPr spcFirstLastPara="1" wrap="square" lIns="91425" tIns="91425" rIns="91425" bIns="91425" anchor="t" anchorCtr="0">
            <a:noAutofit/>
          </a:bodyPr>
          <a:lstStyle/>
          <a:p>
            <a:pPr marL="0" lvl="0" indent="0" algn="just" rtl="0">
              <a:spcBef>
                <a:spcPts val="0"/>
              </a:spcBef>
              <a:spcAft>
                <a:spcPts val="0"/>
              </a:spcAft>
              <a:buNone/>
            </a:pPr>
            <a:r>
              <a:rPr lang="sr" sz="1200" dirty="0"/>
              <a:t>Новооснована школа имала је 18 одељења и укупно 633 ученика (300 у млађим разредима и 333 у предметној настави), али није имала своју зграду. Овој школи се припајају и три одељења у Мудраковцу, као „истурена”. Настава се изводила у згради Гимназије за ученике предметне наставе, а у згради Учитељске школе за ученике разредне наставе. Нова школска 1958/59. годинa донела је Школи повећање броја ученика на 738, распоређених у 20 одељења. У таквој ситуацији била је неопходна изградња нове школске зграде. Школа је примила прве ученике 7. 10. 1959. год.</a:t>
            </a:r>
            <a:endParaRPr sz="1200" dirty="0"/>
          </a:p>
          <a:p>
            <a:pPr marL="0" lvl="0" indent="0" algn="just" rtl="0">
              <a:spcBef>
                <a:spcPts val="1600"/>
              </a:spcBef>
              <a:spcAft>
                <a:spcPts val="1600"/>
              </a:spcAft>
              <a:buNone/>
            </a:pPr>
            <a:r>
              <a:rPr lang="sr" sz="1200" dirty="0"/>
              <a:t>Први Дан школе прослављен је 8. 5. 1960. године. Тим поводом откривена је спомен-биста Наде Поповић, рад академског вајара Димитрија Симића. Свечаности је присуствовало више од 2000 људи. Био је присутан и брат Наде Поповић, Драгољуб Поповић, тада студент рударства у Београду.</a:t>
            </a:r>
            <a:endParaRPr sz="1200" dirty="0"/>
          </a:p>
        </p:txBody>
      </p:sp>
      <p:pic>
        <p:nvPicPr>
          <p:cNvPr id="1356" name="Google Shape;1356;p57"/>
          <p:cNvPicPr preferRelativeResize="0"/>
          <p:nvPr/>
        </p:nvPicPr>
        <p:blipFill rotWithShape="1">
          <a:blip r:embed="rId3">
            <a:alphaModFix/>
          </a:blip>
          <a:srcRect l="3642"/>
          <a:stretch/>
        </p:blipFill>
        <p:spPr>
          <a:xfrm>
            <a:off x="2730950" y="3133750"/>
            <a:ext cx="3386325" cy="1928775"/>
          </a:xfrm>
          <a:prstGeom prst="rect">
            <a:avLst/>
          </a:prstGeom>
          <a:noFill/>
          <a:ln w="28575" cap="flat" cmpd="sng">
            <a:solidFill>
              <a:schemeClr val="accent2"/>
            </a:solidFill>
            <a:prstDash val="solid"/>
            <a:round/>
            <a:headEnd type="none" w="sm" len="sm"/>
            <a:tailEnd type="none" w="sm" len="sm"/>
          </a:ln>
        </p:spPr>
      </p:pic>
      <p:pic>
        <p:nvPicPr>
          <p:cNvPr id="1357" name="Google Shape;1357;p57"/>
          <p:cNvPicPr preferRelativeResize="0"/>
          <p:nvPr/>
        </p:nvPicPr>
        <p:blipFill rotWithShape="1">
          <a:blip r:embed="rId4">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35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5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
              <a:t>Године успона</a:t>
            </a:r>
            <a:endParaRPr/>
          </a:p>
        </p:txBody>
      </p:sp>
      <p:sp>
        <p:nvSpPr>
          <p:cNvPr id="1363" name="Google Shape;1363;p58"/>
          <p:cNvSpPr txBox="1">
            <a:spLocks noGrp="1"/>
          </p:cNvSpPr>
          <p:nvPr>
            <p:ph type="title"/>
          </p:nvPr>
        </p:nvSpPr>
        <p:spPr>
          <a:xfrm>
            <a:off x="713250" y="1398725"/>
            <a:ext cx="7717500" cy="3559800"/>
          </a:xfrm>
          <a:prstGeom prst="rect">
            <a:avLst/>
          </a:prstGeom>
          <a:solidFill>
            <a:schemeClr val="dk1"/>
          </a:solidFill>
        </p:spPr>
        <p:txBody>
          <a:bodyPr spcFirstLastPara="1" wrap="square" lIns="91425" tIns="91425" rIns="91425" bIns="91425" anchor="ctr" anchorCtr="0">
            <a:noAutofit/>
          </a:bodyPr>
          <a:lstStyle/>
          <a:p>
            <a:pPr marL="0" lvl="0" indent="0" algn="just" rtl="0">
              <a:spcBef>
                <a:spcPts val="0"/>
              </a:spcBef>
              <a:spcAft>
                <a:spcPts val="0"/>
              </a:spcAft>
              <a:buNone/>
            </a:pPr>
            <a:r>
              <a:rPr lang="sr" sz="1200" b="0" dirty="0"/>
              <a:t>У релативно кратком периоду Основна  школа „Нада Поповић” се афирмише и сврстава у ред најбољих школа крушевачке општине.</a:t>
            </a:r>
            <a:endParaRPr sz="1200" b="0" dirty="0"/>
          </a:p>
          <a:p>
            <a:pPr marL="0" lvl="0" indent="0" algn="l" rtl="0">
              <a:spcBef>
                <a:spcPts val="0"/>
              </a:spcBef>
              <a:spcAft>
                <a:spcPts val="0"/>
              </a:spcAft>
              <a:buNone/>
            </a:pPr>
            <a:endParaRPr sz="1200" b="0" dirty="0"/>
          </a:p>
          <a:p>
            <a:pPr marL="0" lvl="0" indent="0" algn="just" rtl="0">
              <a:spcBef>
                <a:spcPts val="0"/>
              </a:spcBef>
              <a:spcAft>
                <a:spcPts val="0"/>
              </a:spcAft>
              <a:buNone/>
            </a:pPr>
            <a:r>
              <a:rPr lang="sr" sz="1200" b="0" dirty="0"/>
              <a:t>Свака школска година доносила је неку новину: отварање кухиње са топлим оброцима, организовање летовања и летовалишта на мору, формирање ђачке задруге где су се ученици снабдевали уџбеницима и прибором.</a:t>
            </a:r>
            <a:endParaRPr sz="1200" b="0" dirty="0"/>
          </a:p>
          <a:p>
            <a:pPr marL="0" lvl="0" indent="0" algn="l" rtl="0">
              <a:spcBef>
                <a:spcPts val="0"/>
              </a:spcBef>
              <a:spcAft>
                <a:spcPts val="0"/>
              </a:spcAft>
              <a:buNone/>
            </a:pPr>
            <a:endParaRPr sz="1200" b="0" dirty="0"/>
          </a:p>
          <a:p>
            <a:pPr marL="0" lvl="0" indent="0" algn="just" rtl="0">
              <a:spcBef>
                <a:spcPts val="0"/>
              </a:spcBef>
              <a:spcAft>
                <a:spcPts val="0"/>
              </a:spcAft>
              <a:buNone/>
            </a:pPr>
            <a:r>
              <a:rPr lang="sr" sz="1200" b="0" dirty="0"/>
              <a:t>Октобра 1965. године Школи је додељена Спомен-плакета града Крушевца за свеукупан рад. У то време извршена је и нова реорганизација школа на територији </a:t>
            </a:r>
            <a:r>
              <a:rPr lang="sr" sz="1200" b="0" dirty="0" smtClean="0"/>
              <a:t>Општи</a:t>
            </a:r>
            <a:r>
              <a:rPr lang="sr-Cyrl-RS" sz="1200" b="0" dirty="0" smtClean="0"/>
              <a:t>н</a:t>
            </a:r>
            <a:r>
              <a:rPr lang="sr" sz="1200" b="0" dirty="0" smtClean="0"/>
              <a:t>е </a:t>
            </a:r>
            <a:r>
              <a:rPr lang="sr" sz="1200" b="0" dirty="0"/>
              <a:t>Крушевац, тако да је „Нада Поповић” добила статус централне школе са физички издвојеним одељењима у Станцима, Кобиљу и Головоду (укупно 37 одељења). Школа је имала 1200 ученика и 15 учионица, па је зато радила у три смене.</a:t>
            </a:r>
            <a:endParaRPr sz="1200" b="0" dirty="0"/>
          </a:p>
          <a:p>
            <a:pPr marL="0" lvl="0" indent="0" algn="l" rtl="0">
              <a:spcBef>
                <a:spcPts val="0"/>
              </a:spcBef>
              <a:spcAft>
                <a:spcPts val="0"/>
              </a:spcAft>
              <a:buNone/>
            </a:pPr>
            <a:endParaRPr sz="1200" b="0" dirty="0"/>
          </a:p>
          <a:p>
            <a:pPr marL="0" lvl="0" indent="0" algn="just" rtl="0">
              <a:spcBef>
                <a:spcPts val="0"/>
              </a:spcBef>
              <a:spcAft>
                <a:spcPts val="0"/>
              </a:spcAft>
              <a:buNone/>
            </a:pPr>
            <a:r>
              <a:rPr lang="sr" sz="1200" b="0" dirty="0"/>
              <a:t>Школа је изграђена на терену где је у то време почела интензивна стамбена изградња и појачано досељавање становништва, а самим тим је дошло и до повећања броја нових ученика. У школи је основано Спортско друштво „Основац” и Шаховска секција.</a:t>
            </a:r>
            <a:endParaRPr sz="1200" b="0" dirty="0"/>
          </a:p>
        </p:txBody>
      </p:sp>
      <p:pic>
        <p:nvPicPr>
          <p:cNvPr id="1364" name="Google Shape;1364;p58"/>
          <p:cNvPicPr preferRelativeResize="0"/>
          <p:nvPr/>
        </p:nvPicPr>
        <p:blipFill rotWithShape="1">
          <a:blip r:embed="rId3">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38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pic>
        <p:nvPicPr>
          <p:cNvPr id="1369" name="Google Shape;1369;p59"/>
          <p:cNvPicPr preferRelativeResize="0"/>
          <p:nvPr/>
        </p:nvPicPr>
        <p:blipFill>
          <a:blip r:embed="rId3">
            <a:alphaModFix/>
          </a:blip>
          <a:stretch>
            <a:fillRect/>
          </a:stretch>
        </p:blipFill>
        <p:spPr>
          <a:xfrm>
            <a:off x="369425" y="1223075"/>
            <a:ext cx="3476275" cy="2697350"/>
          </a:xfrm>
          <a:prstGeom prst="rect">
            <a:avLst/>
          </a:prstGeom>
          <a:noFill/>
          <a:ln w="28575" cap="flat" cmpd="sng">
            <a:solidFill>
              <a:schemeClr val="accent2"/>
            </a:solidFill>
            <a:prstDash val="solid"/>
            <a:round/>
            <a:headEnd type="none" w="sm" len="sm"/>
            <a:tailEnd type="none" w="sm" len="sm"/>
          </a:ln>
        </p:spPr>
      </p:pic>
      <p:pic>
        <p:nvPicPr>
          <p:cNvPr id="1370" name="Google Shape;1370;p59"/>
          <p:cNvPicPr preferRelativeResize="0"/>
          <p:nvPr/>
        </p:nvPicPr>
        <p:blipFill>
          <a:blip r:embed="rId4">
            <a:alphaModFix/>
          </a:blip>
          <a:stretch>
            <a:fillRect/>
          </a:stretch>
        </p:blipFill>
        <p:spPr>
          <a:xfrm>
            <a:off x="4930150" y="162225"/>
            <a:ext cx="3476275" cy="2354889"/>
          </a:xfrm>
          <a:prstGeom prst="rect">
            <a:avLst/>
          </a:prstGeom>
          <a:noFill/>
          <a:ln w="28575" cap="flat" cmpd="sng">
            <a:solidFill>
              <a:schemeClr val="accent2"/>
            </a:solidFill>
            <a:prstDash val="solid"/>
            <a:round/>
            <a:headEnd type="none" w="sm" len="sm"/>
            <a:tailEnd type="none" w="sm" len="sm"/>
          </a:ln>
        </p:spPr>
      </p:pic>
      <p:pic>
        <p:nvPicPr>
          <p:cNvPr id="1371" name="Google Shape;1371;p59"/>
          <p:cNvPicPr preferRelativeResize="0"/>
          <p:nvPr/>
        </p:nvPicPr>
        <p:blipFill>
          <a:blip r:embed="rId5">
            <a:alphaModFix/>
          </a:blip>
          <a:stretch>
            <a:fillRect/>
          </a:stretch>
        </p:blipFill>
        <p:spPr>
          <a:xfrm>
            <a:off x="4930150" y="2640461"/>
            <a:ext cx="3455275" cy="2165514"/>
          </a:xfrm>
          <a:prstGeom prst="rect">
            <a:avLst/>
          </a:prstGeom>
          <a:noFill/>
          <a:ln w="28575" cap="flat" cmpd="sng">
            <a:solidFill>
              <a:schemeClr val="accent2"/>
            </a:solidFill>
            <a:prstDash val="solid"/>
            <a:round/>
            <a:headEnd type="none" w="sm" len="sm"/>
            <a:tailEnd type="none" w="sm" len="sm"/>
          </a:ln>
        </p:spPr>
      </p:pic>
      <p:pic>
        <p:nvPicPr>
          <p:cNvPr id="1372" name="Google Shape;1372;p59"/>
          <p:cNvPicPr preferRelativeResize="0"/>
          <p:nvPr/>
        </p:nvPicPr>
        <p:blipFill rotWithShape="1">
          <a:blip r:embed="rId6">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4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60"/>
          <p:cNvSpPr txBox="1">
            <a:spLocks noGrp="1"/>
          </p:cNvSpPr>
          <p:nvPr>
            <p:ph type="subTitle" idx="1"/>
          </p:nvPr>
        </p:nvSpPr>
        <p:spPr>
          <a:xfrm>
            <a:off x="486466" y="856050"/>
            <a:ext cx="7404000" cy="34314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sr" sz="1200" dirty="0"/>
              <a:t>Историјски састанак радног колектива Школе, коме су присуствовали представници Скупштине општине и других друштвено-политичких организација, одржан је 26. 12. 1967.  Једина тачка дневног реда на овом састанку био је разговор о проблему школског простора. Присутни функционери су обећали да ће решити проблем школског простора у најскорије време.</a:t>
            </a:r>
            <a:endParaRPr sz="1200" dirty="0"/>
          </a:p>
          <a:p>
            <a:pPr marL="0" lvl="0" indent="0" algn="just" rtl="0">
              <a:spcBef>
                <a:spcPts val="1600"/>
              </a:spcBef>
              <a:spcAft>
                <a:spcPts val="1600"/>
              </a:spcAft>
              <a:buNone/>
            </a:pPr>
            <a:r>
              <a:rPr lang="sr" sz="1200" dirty="0"/>
              <a:t>Ову акцију „Наде Поповић” прихватиле су и остале основне, па и средње школе у граду. Најприхватљивије решење у таквој ситуацији било је увођење самодоприноса за изградњу, доградњу и опремање школа у општини Крушевац.</a:t>
            </a:r>
            <a:endParaRPr sz="1200" dirty="0"/>
          </a:p>
        </p:txBody>
      </p:sp>
      <p:pic>
        <p:nvPicPr>
          <p:cNvPr id="1378" name="Google Shape;1378;p60"/>
          <p:cNvPicPr preferRelativeResize="0"/>
          <p:nvPr/>
        </p:nvPicPr>
        <p:blipFill rotWithShape="1">
          <a:blip r:embed="rId3">
            <a:alphaModFix/>
          </a:blip>
          <a:srcRect l="31796" t="31043" r="36512" b="17847"/>
          <a:stretch/>
        </p:blipFill>
        <p:spPr>
          <a:xfrm>
            <a:off x="8663524" y="4562350"/>
            <a:ext cx="480476" cy="581149"/>
          </a:xfrm>
          <a:prstGeom prst="rect">
            <a:avLst/>
          </a:prstGeom>
          <a:noFill/>
          <a:ln>
            <a:noFill/>
          </a:ln>
        </p:spPr>
      </p:pic>
    </p:spTree>
  </p:cSld>
  <p:clrMapOvr>
    <a:masterClrMapping/>
  </p:clrMapOvr>
  <p:transition spd="med" advClick="0" advTm="17000">
    <p:fade thruBlk="1"/>
  </p:transition>
  <p:timing>
    <p:tnLst>
      <p:par>
        <p:cTn id="1" dur="indefinite" restart="never" nodeType="tmRoot"/>
      </p:par>
    </p:tnLst>
  </p:timing>
</p:sld>
</file>

<file path=ppt/theme/theme1.xml><?xml version="1.0" encoding="utf-8"?>
<a:theme xmlns:a="http://schemas.openxmlformats.org/drawingml/2006/main"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2114</Words>
  <Application>Microsoft Office PowerPoint</Application>
  <PresentationFormat>On-screen Show (16:9)</PresentationFormat>
  <Paragraphs>58</Paragraphs>
  <Slides>24</Slides>
  <Notes>24</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Roboto Condensed Light</vt:lpstr>
      <vt:lpstr>Hammersmith One</vt:lpstr>
      <vt:lpstr>Manjari</vt:lpstr>
      <vt:lpstr>Anaheim</vt:lpstr>
      <vt:lpstr>Nunito</vt:lpstr>
      <vt:lpstr>Ubuntu</vt:lpstr>
      <vt:lpstr>Elegant Education Pack for Students by Slidesgo</vt:lpstr>
      <vt:lpstr>„Историјат школе коју похађамо”</vt:lpstr>
      <vt:lpstr>Нада Поповић</vt:lpstr>
      <vt:lpstr>PowerPoint Presentation</vt:lpstr>
      <vt:lpstr>Оснивање школе</vt:lpstr>
      <vt:lpstr>PowerPoint Presentation</vt:lpstr>
      <vt:lpstr>Под новим кровом</vt:lpstr>
      <vt:lpstr>Године успона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Колектив ОШ ,,Нада Поповић” 2017/18. обележавање 60 година постојања</vt:lpstr>
      <vt:lpstr>Извештаји о резултатима завршног испита у последњих шест година показују да одржавамо континуитет нивоа ученичких постигнућа у односу на стандарде. Званични резултати ЗУОВ-а говоре да су постигнућа ученика изнад постигнућа општине, округа, школске управе и републичког просека. Основни ниво из српског језика достигло је 89% ученика, из математике 91%; средњи ниво из српског језика достигло је 68%, из математике 73%; напредни ниво из српског језика достигло је 30% ученика, из математике 40%. Преко 60% ученика уписало је жељену средњу школу на основу своје прве жеље са листе.  Из свих наставних области и на свим нивоима такмичења које организује Министарство просвете, науке и технолошког развоја, „Наду Поповић” је представљало 470 ученика. На државним такмичењима из скоро свих предмета имали смо 31 представника, а петоро ученика учествовало је на два државна такмичења.</vt:lpstr>
      <vt:lpstr>PowerPoint Presentation</vt:lpstr>
      <vt:lpstr>Ученици генерације (од установљења овог признања у школи) и директори:</vt:lpstr>
      <vt:lpstr>У 2021. започели смо пилот пројекат „Дигитална школа‟. Ове 2021. године наш град Крушевац обележава велики јубилеј - 650 година од оснивања, а ОШ ,,Нада Поповић” 63 године постојања.  Крушевац и „Нада” живе своју младост и ми са њима. Верујемо у моћ књиге, па градимо знање, целовитост, доброту, хуманост, и наравно, успех наших ученика. Битно је градити, не саградити. Овде и сада.</vt:lpstr>
      <vt:lpstr>Хвала на пажњи!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„Историјат школе коју похађамо”</dc:title>
  <dc:creator>Vlada</dc:creator>
  <cp:lastModifiedBy>Jelena</cp:lastModifiedBy>
  <cp:revision>19</cp:revision>
  <dcterms:modified xsi:type="dcterms:W3CDTF">2021-06-18T09:15:48Z</dcterms:modified>
</cp:coreProperties>
</file>