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ИСТОРИЈСКИ ИЗВОРИ СРЕДЊЕГ ВЕКА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0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23">
        <p:split orient="vert"/>
        <p:sndAc>
          <p:stSnd>
            <p:snd r:embed="rId2" name="bomb.wav"/>
          </p:stSnd>
        </p:sndAc>
      </p:transition>
    </mc:Choice>
    <mc:Fallback>
      <p:transition spd="slow" advTm="923">
        <p:split orient="vert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ФРЕСКЕ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7" y="2087262"/>
            <a:ext cx="6746790" cy="4684242"/>
          </a:xfrm>
        </p:spPr>
      </p:pic>
    </p:spTree>
    <p:extLst>
      <p:ext uri="{BB962C8B-B14F-4D97-AF65-F5344CB8AC3E}">
        <p14:creationId xmlns:p14="http://schemas.microsoft.com/office/powerpoint/2010/main" val="389643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">
        <p14:reveal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МИНИЈАТУРЕ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5" y="2095500"/>
            <a:ext cx="7933745" cy="3695700"/>
          </a:xfrm>
        </p:spPr>
      </p:pic>
    </p:spTree>
    <p:extLst>
      <p:ext uri="{BB962C8B-B14F-4D97-AF65-F5344CB8AC3E}">
        <p14:creationId xmlns:p14="http://schemas.microsoft.com/office/powerpoint/2010/main" val="3606402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7">
        <p15:prstTrans prst="prestige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ГРАЂЕВИНЕ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ЦРКВЕ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45" y="2911475"/>
            <a:ext cx="3991698" cy="2879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ДВОРЦИ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18123"/>
            <a:ext cx="5095875" cy="2866429"/>
          </a:xfrm>
        </p:spPr>
      </p:pic>
    </p:spTree>
    <p:extLst>
      <p:ext uri="{BB962C8B-B14F-4D97-AF65-F5344CB8AC3E}">
        <p14:creationId xmlns:p14="http://schemas.microsoft.com/office/powerpoint/2010/main" val="1033519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8">
        <p15:prstTrans prst="wind"/>
      </p:transition>
    </mc:Choice>
    <mc:Fallback>
      <p:transition spd="slow"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ПИСАНИ ИЗВОРИ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ПОВЕЉЕ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b="1300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/>
              <a:t>ЖИТИЈА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15286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dirty="0" smtClean="0"/>
              <a:t>ХРОНИКЕ</a:t>
            </a:r>
            <a:endParaRPr lang="en-US" dirty="0"/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4" r="35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86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8">
        <p15:prstTrans prst="curtains"/>
      </p:transition>
    </mc:Choice>
    <mc:Fallback>
      <p:transition spd="slow" advTm="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ПОВЕЉЕ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54" y="1935921"/>
            <a:ext cx="4102442" cy="4922079"/>
          </a:xfrm>
        </p:spPr>
      </p:pic>
    </p:spTree>
    <p:extLst>
      <p:ext uri="{BB962C8B-B14F-4D97-AF65-F5344CB8AC3E}">
        <p14:creationId xmlns:p14="http://schemas.microsoft.com/office/powerpoint/2010/main" val="53414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7">
        <p15:prstTrans prst="drape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ЖИТИЈА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9" y="2087563"/>
            <a:ext cx="4938182" cy="37036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8" y="2087564"/>
            <a:ext cx="5094287" cy="3703636"/>
          </a:xfrm>
        </p:spPr>
      </p:pic>
    </p:spTree>
    <p:extLst>
      <p:ext uri="{BB962C8B-B14F-4D97-AF65-F5344CB8AC3E}">
        <p14:creationId xmlns:p14="http://schemas.microsoft.com/office/powerpoint/2010/main" val="1931941929"/>
      </p:ext>
    </p:extLst>
  </p:cSld>
  <p:clrMapOvr>
    <a:masterClrMapping/>
  </p:clrMapOvr>
  <p:transition spd="med" advTm="17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ХРОНИКЕ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7" y="2153164"/>
            <a:ext cx="5346356" cy="4704836"/>
          </a:xfrm>
        </p:spPr>
      </p:pic>
    </p:spTree>
    <p:extLst>
      <p:ext uri="{BB962C8B-B14F-4D97-AF65-F5344CB8AC3E}">
        <p14:creationId xmlns:p14="http://schemas.microsoft.com/office/powerpoint/2010/main" val="10750189"/>
      </p:ext>
    </p:extLst>
  </p:cSld>
  <p:clrMapOvr>
    <a:masterClrMapping/>
  </p:clrMapOvr>
  <p:transition spd="slow" advTm="3527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u="dbl" dirty="0">
                <a:effectLst/>
              </a:rPr>
              <a:t>УСМЕНО ПРЕДАЊЕ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2" y="2095499"/>
            <a:ext cx="10849232" cy="4643051"/>
          </a:xfrm>
        </p:spPr>
      </p:pic>
    </p:spTree>
    <p:extLst>
      <p:ext uri="{BB962C8B-B14F-4D97-AF65-F5344CB8AC3E}">
        <p14:creationId xmlns:p14="http://schemas.microsoft.com/office/powerpoint/2010/main" val="408356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784">
        <p14:flash/>
      </p:transition>
    </mc:Choice>
    <mc:Fallback>
      <p:transition spd="slow" advTm="17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КРАЈ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68" y="1935921"/>
            <a:ext cx="8559113" cy="4316598"/>
          </a:xfrm>
        </p:spPr>
      </p:pic>
    </p:spTree>
    <p:extLst>
      <p:ext uri="{BB962C8B-B14F-4D97-AF65-F5344CB8AC3E}">
        <p14:creationId xmlns:p14="http://schemas.microsoft.com/office/powerpoint/2010/main" val="1478130033"/>
      </p:ext>
    </p:extLst>
  </p:cSld>
  <p:clrMapOvr>
    <a:masterClrMapping/>
  </p:clrMapOvr>
  <p:transition spd="slow" advTm="3535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sz="3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ИСТОРИЈСКИ ИЗВОРИ СУ СВИ ОСТАЦИ ПРОШЛОСТИ КОЈИ СВЕДОЧЕ О ЖИВОТУ И ДЕШАВАЊИМА У НЕКОМ ПРОШЛОМ ВРЕМЕНУ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9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413">
        <p:circle/>
      </p:transition>
    </mc:Choice>
    <mc:Fallback>
      <p:transition spd="slow" advTm="1141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sr-Cyrl-RS" dirty="0">
                <a:effectLst/>
              </a:rPr>
              <a:t>ИСТОРИЈСКИ ИЗВОРИ МОГУ БИТИ: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r-Cyrl-RS" b="1" u="wavy" dirty="0">
                <a:effectLst/>
              </a:rPr>
              <a:t>МАТЕРИЈАЛНИ</a:t>
            </a:r>
            <a:endParaRPr lang="en-US" dirty="0">
              <a:effectLst/>
            </a:endParaRPr>
          </a:p>
          <a:p>
            <a:r>
              <a:rPr lang="sr-Cyrl-RS" b="1" u="wavy" dirty="0" smtClean="0">
                <a:effectLst/>
              </a:rPr>
              <a:t>ПИСАНИ</a:t>
            </a:r>
          </a:p>
          <a:p>
            <a:r>
              <a:rPr lang="sr-Cyrl-RS" b="1" u="wavy" dirty="0" smtClean="0">
                <a:effectLst/>
              </a:rPr>
              <a:t>УСМЕНА ПРЕДАЊА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1860598"/>
      </p:ext>
    </p:extLst>
  </p:cSld>
  <p:clrMapOvr>
    <a:masterClrMapping/>
  </p:clrMapOvr>
  <p:transition spd="slow" advTm="691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0" u="dotDotDash" dirty="0">
                <a:effectLst/>
              </a:rPr>
              <a:t>ИЗВОРИ ЗА ИСТОРИЈУ СРЕДЊЕГ ВЕКА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z="2000" b="1" u="dbl" dirty="0">
                <a:effectLst/>
              </a:rPr>
              <a:t>МАТЕРИЈАЛНИ ИЗВОРИ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lang="sr-Cyrl-RS" b="1" u="sng" dirty="0" smtClean="0">
                <a:effectLst/>
              </a:rPr>
              <a:t>ПРЕДМЕТИ </a:t>
            </a:r>
            <a:r>
              <a:rPr lang="sr-Cyrl-RS" b="1" u="sng" dirty="0">
                <a:effectLst/>
              </a:rPr>
              <a:t>КОРИШЋЕНИ У СВАКОДНЕВНОМ </a:t>
            </a:r>
            <a:r>
              <a:rPr lang="sr-Cyrl-RS" b="1" u="sng" dirty="0" smtClean="0">
                <a:effectLst/>
              </a:rPr>
              <a:t>ЖИВОТУ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r-Cyrl-RS" b="1" u="sng" dirty="0">
                <a:effectLst/>
              </a:rPr>
              <a:t>СЛИКАНИ ИЗВОРИ</a:t>
            </a:r>
            <a:endParaRPr lang="en-US" dirty="0">
              <a:effectLst/>
            </a:endParaRP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sr-Cyrl-RS" b="1" u="heavy" dirty="0">
                <a:effectLst/>
              </a:rPr>
              <a:t>ГРАЂЕВИНЕ</a:t>
            </a:r>
            <a:endParaRPr lang="en-US" dirty="0">
              <a:effectLst/>
            </a:endParaRPr>
          </a:p>
          <a:p>
            <a:pPr marL="342900" lvl="0" indent="-342900">
              <a:buAutoNum type="arabicPeriod"/>
            </a:pP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sz="2000" b="1" u="dbl" dirty="0">
                <a:effectLst/>
              </a:rPr>
              <a:t>ПИСАНИ ИЗВОРИ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sr-Cyrl-RS" b="1" u="sng" dirty="0">
                <a:effectLst/>
              </a:rPr>
              <a:t>1. ПОВЕЉЕ</a:t>
            </a:r>
            <a:endParaRPr lang="en-US" dirty="0">
              <a:effectLst/>
            </a:endParaRPr>
          </a:p>
          <a:p>
            <a:r>
              <a:rPr lang="sr-Cyrl-RS" dirty="0" smtClean="0"/>
              <a:t>2. </a:t>
            </a:r>
            <a:r>
              <a:rPr lang="sr-Cyrl-RS" b="1" u="sng" dirty="0" smtClean="0">
                <a:effectLst/>
              </a:rPr>
              <a:t>ЖИТИЈА</a:t>
            </a:r>
          </a:p>
          <a:p>
            <a:r>
              <a:rPr lang="sr-Cyrl-RS" b="1" dirty="0" smtClean="0">
                <a:effectLst/>
              </a:rPr>
              <a:t>3. </a:t>
            </a:r>
            <a:r>
              <a:rPr lang="sr-Cyrl-RS" b="1" u="sng" dirty="0">
                <a:effectLst/>
              </a:rPr>
              <a:t>ХРОНИКЕ</a:t>
            </a:r>
            <a:endParaRPr lang="sr-Cyrl-RS" b="1" u="sng" dirty="0" smtClean="0">
              <a:effectLst/>
            </a:endParaRPr>
          </a:p>
          <a:p>
            <a:endParaRPr lang="sr-Cyrl-RS" b="1" u="sng" dirty="0">
              <a:effectLst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000" b="1" u="dbl" dirty="0">
                <a:effectLst/>
              </a:rPr>
              <a:t>УСМЕНО ПРЕДАЊЕ</a:t>
            </a:r>
            <a:endParaRPr lang="en-US" sz="2000" dirty="0">
              <a:effectLst/>
            </a:endParaRP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sr-Cyrl-RS" dirty="0" smtClean="0"/>
              <a:t>С КОЛЕНА НА КОЛЕНО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88496"/>
      </p:ext>
    </p:extLst>
  </p:cSld>
  <p:clrMapOvr>
    <a:masterClrMapping/>
  </p:clrMapOvr>
  <p:transition spd="slow" advTm="1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b="0" dirty="0">
                <a:effectLst/>
              </a:rPr>
              <a:t>ПРЕДМЕТИ КОРИШЋЕНИ У СВАКОДНЕВНОМ ЖИВОТУ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r-Cyrl-RS" dirty="0" smtClean="0">
                <a:effectLst/>
              </a:rPr>
              <a:t>одећа И накит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7563"/>
            <a:ext cx="4932919" cy="47704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88" y="2087564"/>
            <a:ext cx="6018212" cy="4770436"/>
          </a:xfrm>
        </p:spPr>
      </p:pic>
    </p:spTree>
    <p:extLst>
      <p:ext uri="{BB962C8B-B14F-4D97-AF65-F5344CB8AC3E}">
        <p14:creationId xmlns:p14="http://schemas.microsoft.com/office/powerpoint/2010/main" val="60793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5783">
        <p15:prstTrans prst="fallOver"/>
      </p:transition>
    </mc:Choice>
    <mc:Fallback>
      <p:transition spd="slow" advTm="157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r-Cyrl-RS" sz="2400" u="sng" dirty="0">
                <a:effectLst/>
              </a:rPr>
              <a:t>ПРЕДМЕТИ КОРИШЋЕНИ У СВАКОДНЕВНОМ ЖИВОТУ</a:t>
            </a: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sr-Cyrl-RS" dirty="0" smtClean="0">
                <a:effectLst/>
              </a:rPr>
              <a:t>НОВАЦ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2224881"/>
            <a:ext cx="5327822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30" y="2224881"/>
            <a:ext cx="4957999" cy="3429000"/>
          </a:xfrm>
        </p:spPr>
      </p:pic>
    </p:spTree>
    <p:extLst>
      <p:ext uri="{BB962C8B-B14F-4D97-AF65-F5344CB8AC3E}">
        <p14:creationId xmlns:p14="http://schemas.microsoft.com/office/powerpoint/2010/main" val="3085517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7">
        <p15:prstTrans prst="curtains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u="sng" dirty="0">
                <a:effectLst/>
              </a:rPr>
              <a:t>ПРЕДМЕТИ КОРИШЋЕНИ У СВАКОДНЕВНОМ ЖИВОТУ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r-Cyrl-RS" dirty="0">
                <a:effectLst/>
              </a:rPr>
              <a:t>Оружје и ратна опрема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4" y="2087563"/>
            <a:ext cx="4214040" cy="41649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27" y="2087564"/>
            <a:ext cx="3945924" cy="4164956"/>
          </a:xfrm>
        </p:spPr>
      </p:pic>
    </p:spTree>
    <p:extLst>
      <p:ext uri="{BB962C8B-B14F-4D97-AF65-F5344CB8AC3E}">
        <p14:creationId xmlns:p14="http://schemas.microsoft.com/office/powerpoint/2010/main" val="363054586"/>
      </p:ext>
    </p:extLst>
  </p:cSld>
  <p:clrMapOvr>
    <a:masterClrMapping/>
  </p:clrMapOvr>
  <p:transition spd="slow" advTm="17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RS" u="sng" dirty="0">
                <a:effectLst/>
              </a:rPr>
              <a:t>ПРЕДМЕТИ КОРИШЋЕНИ У СВАКОДНЕВНОМ ЖИВОТУ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sr-Cyrl-RS" dirty="0">
                <a:effectLst/>
              </a:rPr>
              <a:t>Грбови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49" y="1935921"/>
            <a:ext cx="7133967" cy="4481384"/>
          </a:xfrm>
        </p:spPr>
      </p:pic>
    </p:spTree>
    <p:extLst>
      <p:ext uri="{BB962C8B-B14F-4D97-AF65-F5344CB8AC3E}">
        <p14:creationId xmlns:p14="http://schemas.microsoft.com/office/powerpoint/2010/main" val="28075822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1406">
        <p15:prstTrans prst="fallOver"/>
      </p:transition>
    </mc:Choice>
    <mc:Fallback>
      <p:transition spd="slow" advTm="114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r-Cyrl-RS" u="sng" dirty="0">
                <a:effectLst/>
              </a:rPr>
              <a:t>СЛИКАНИ ИЗВОРИ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/>
            <a:r>
              <a:rPr lang="sr-Cyrl-RS" dirty="0" smtClean="0">
                <a:effectLst/>
              </a:rPr>
              <a:t>ФРЕСКЕ</a:t>
            </a:r>
            <a:endParaRPr lang="en-US" dirty="0">
              <a:effectLst/>
            </a:endParaRPr>
          </a:p>
          <a:p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44" y="2911475"/>
            <a:ext cx="2267500" cy="2879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sr-Cyrl-RS" dirty="0" smtClean="0">
              <a:effectLst/>
            </a:endParaRPr>
          </a:p>
          <a:p>
            <a:pPr lvl="0" algn="ctr"/>
            <a:r>
              <a:rPr lang="sr-Cyrl-RS" dirty="0" smtClean="0">
                <a:effectLst/>
              </a:rPr>
              <a:t>МИНИЈАТУРЕ</a:t>
            </a:r>
            <a:endParaRPr lang="en-US" dirty="0">
              <a:effectLst/>
            </a:endParaRPr>
          </a:p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05" y="2911475"/>
            <a:ext cx="2279465" cy="2879725"/>
          </a:xfrm>
        </p:spPr>
      </p:pic>
    </p:spTree>
    <p:extLst>
      <p:ext uri="{BB962C8B-B14F-4D97-AF65-F5344CB8AC3E}">
        <p14:creationId xmlns:p14="http://schemas.microsoft.com/office/powerpoint/2010/main" val="1248086897"/>
      </p:ext>
    </p:extLst>
  </p:cSld>
  <p:clrMapOvr>
    <a:masterClrMapping/>
  </p:clrMapOvr>
  <p:transition spd="slow" advTm="18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50</TotalTime>
  <Words>101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Bookman Old Style</vt:lpstr>
      <vt:lpstr>Rockwell</vt:lpstr>
      <vt:lpstr>Damask</vt:lpstr>
      <vt:lpstr>ИСТОРИЈСКИ ИЗВОРИ СРЕДЊЕГ ВЕКА</vt:lpstr>
      <vt:lpstr>ИСТОРИЈСКИ ИЗВОРИ СУ СВИ ОСТАЦИ ПРОШЛОСТИ КОЈИ СВЕДОЧЕ О ЖИВОТУ И ДЕШАВАЊИМА У НЕКОМ ПРОШЛОМ ВРЕМЕНУ </vt:lpstr>
      <vt:lpstr>ИСТОРИЈСКИ ИЗВОРИ МОГУ БИТИ: </vt:lpstr>
      <vt:lpstr>ИЗВОРИ ЗА ИСТОРИЈУ СРЕДЊЕГ ВЕКА </vt:lpstr>
      <vt:lpstr>ПРЕДМЕТИ КОРИШЋЕНИ У СВАКОДНЕВНОМ ЖИВОТУ одећа И накит</vt:lpstr>
      <vt:lpstr>ПРЕДМЕТИ КОРИШЋЕНИ У СВАКОДНЕВНОМ ЖИВОТУ НОВАЦ</vt:lpstr>
      <vt:lpstr>ПРЕДМЕТИ КОРИШЋЕНИ У СВАКОДНЕВНОМ ЖИВОТУ Оружје и ратна опрема</vt:lpstr>
      <vt:lpstr>ПРЕДМЕТИ КОРИШЋЕНИ У СВАКОДНЕВНОМ ЖИВОТУ Грбови</vt:lpstr>
      <vt:lpstr>СЛИКАНИ ИЗВОРИ </vt:lpstr>
      <vt:lpstr>ФРЕСКЕ</vt:lpstr>
      <vt:lpstr>МИНИЈАТУРЕ</vt:lpstr>
      <vt:lpstr>ГРАЂЕВИНЕ</vt:lpstr>
      <vt:lpstr>ПИСАНИ ИЗВОРИ</vt:lpstr>
      <vt:lpstr>ПОВЕЉЕ</vt:lpstr>
      <vt:lpstr>ЖИТИЈА</vt:lpstr>
      <vt:lpstr>ХРОНИКЕ</vt:lpstr>
      <vt:lpstr>УСМЕНО ПРЕДАЊЕ </vt:lpstr>
      <vt:lpstr>КРАЈ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ИСТОРИЈСКИ ИЗВОРИ СРЕДЊЕГ ВЕКА</dc:title>
  <dc:creator>PC</dc:creator>
  <cp:lastModifiedBy>PC</cp:lastModifiedBy>
  <cp:revision>6</cp:revision>
  <dcterms:created xsi:type="dcterms:W3CDTF">2018-09-11T22:14:16Z</dcterms:created>
  <dcterms:modified xsi:type="dcterms:W3CDTF">2018-09-11T23:05:08Z</dcterms:modified>
</cp:coreProperties>
</file>