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FEE4-DD39-493A-8A8B-DEF7165534BB}" type="datetimeFigureOut">
              <a:rPr lang="sr-Latn-RS" smtClean="0"/>
              <a:t>13.1.2019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E206-E135-4692-838F-61110CB1FFD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2599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FEE4-DD39-493A-8A8B-DEF7165534BB}" type="datetimeFigureOut">
              <a:rPr lang="sr-Latn-RS" smtClean="0"/>
              <a:t>13.1.2019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E206-E135-4692-838F-61110CB1FFD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01458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FEE4-DD39-493A-8A8B-DEF7165534BB}" type="datetimeFigureOut">
              <a:rPr lang="sr-Latn-RS" smtClean="0"/>
              <a:t>13.1.2019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E206-E135-4692-838F-61110CB1FFD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2379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FEE4-DD39-493A-8A8B-DEF7165534BB}" type="datetimeFigureOut">
              <a:rPr lang="sr-Latn-RS" smtClean="0"/>
              <a:t>13.1.2019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E206-E135-4692-838F-61110CB1FFD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3345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FEE4-DD39-493A-8A8B-DEF7165534BB}" type="datetimeFigureOut">
              <a:rPr lang="sr-Latn-RS" smtClean="0"/>
              <a:t>13.1.2019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E206-E135-4692-838F-61110CB1FFD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8654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FEE4-DD39-493A-8A8B-DEF7165534BB}" type="datetimeFigureOut">
              <a:rPr lang="sr-Latn-RS" smtClean="0"/>
              <a:t>13.1.2019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E206-E135-4692-838F-61110CB1FFD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1241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FEE4-DD39-493A-8A8B-DEF7165534BB}" type="datetimeFigureOut">
              <a:rPr lang="sr-Latn-RS" smtClean="0"/>
              <a:t>13.1.2019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E206-E135-4692-838F-61110CB1FFD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1446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FEE4-DD39-493A-8A8B-DEF7165534BB}" type="datetimeFigureOut">
              <a:rPr lang="sr-Latn-RS" smtClean="0"/>
              <a:t>13.1.2019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E206-E135-4692-838F-61110CB1FFD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59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FEE4-DD39-493A-8A8B-DEF7165534BB}" type="datetimeFigureOut">
              <a:rPr lang="sr-Latn-RS" smtClean="0"/>
              <a:t>13.1.2019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E206-E135-4692-838F-61110CB1FFD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78561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FEE4-DD39-493A-8A8B-DEF7165534BB}" type="datetimeFigureOut">
              <a:rPr lang="sr-Latn-RS" smtClean="0"/>
              <a:t>13.1.2019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E206-E135-4692-838F-61110CB1FFD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6989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9FEE4-DD39-493A-8A8B-DEF7165534BB}" type="datetimeFigureOut">
              <a:rPr lang="sr-Latn-RS" smtClean="0"/>
              <a:t>13.1.2019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CBE206-E135-4692-838F-61110CB1FFD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6462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9FEE4-DD39-493A-8A8B-DEF7165534BB}" type="datetimeFigureOut">
              <a:rPr lang="sr-Latn-RS" smtClean="0"/>
              <a:t>13.1.2019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BE206-E135-4692-838F-61110CB1FFD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5524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359" y="188640"/>
            <a:ext cx="7772400" cy="1470025"/>
          </a:xfrm>
        </p:spPr>
        <p:txBody>
          <a:bodyPr/>
          <a:lstStyle/>
          <a:p>
            <a:r>
              <a:rPr lang="sr-Cyrl-RS" dirty="0" smtClean="0"/>
              <a:t>ФРАНЦУСКА РЕВОЛУЦИЈА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7872875" cy="4723725"/>
          </a:xfrm>
          <a:prstGeom prst="rect">
            <a:avLst/>
          </a:prstGeom>
        </p:spPr>
      </p:pic>
      <p:pic>
        <p:nvPicPr>
          <p:cNvPr id="5" name="Марсељеза (La Marseillais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4277" y="4766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81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 smtClean="0"/>
              <a:t>Познате личности Француске револуције</a:t>
            </a:r>
            <a:endParaRPr lang="sr-Latn-RS" b="1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63255"/>
            <a:ext cx="2609895" cy="3481969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988840"/>
            <a:ext cx="2732319" cy="345638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47700" y="5877272"/>
            <a:ext cx="5985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 smtClean="0"/>
              <a:t>Луј </a:t>
            </a:r>
            <a:r>
              <a:rPr lang="en-US" sz="2400" b="1" dirty="0" smtClean="0"/>
              <a:t>XVI </a:t>
            </a:r>
            <a:r>
              <a:rPr lang="sr-Cyrl-RS" sz="2400" b="1" dirty="0" smtClean="0"/>
              <a:t>и његова супруга </a:t>
            </a:r>
            <a:r>
              <a:rPr lang="sr-Cyrl-RS" sz="2400" b="1" dirty="0" smtClean="0"/>
              <a:t>Мари</a:t>
            </a:r>
            <a:r>
              <a:rPr lang="sr-Latn-RS" sz="2400" b="1" dirty="0" smtClean="0"/>
              <a:t>j</a:t>
            </a:r>
            <a:r>
              <a:rPr lang="sr-Cyrl-RS" sz="2400" b="1" dirty="0" smtClean="0"/>
              <a:t>а </a:t>
            </a:r>
            <a:r>
              <a:rPr lang="sr-Cyrl-RS" sz="2400" b="1" dirty="0" smtClean="0"/>
              <a:t>Антоанете</a:t>
            </a:r>
            <a:endParaRPr lang="sr-Latn-RS" sz="2400" b="1" dirty="0"/>
          </a:p>
        </p:txBody>
      </p:sp>
    </p:spTree>
    <p:extLst>
      <p:ext uri="{BB962C8B-B14F-4D97-AF65-F5344CB8AC3E}">
        <p14:creationId xmlns:p14="http://schemas.microsoft.com/office/powerpoint/2010/main" val="106010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48680"/>
            <a:ext cx="3456384" cy="4515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194" y="683830"/>
            <a:ext cx="3405870" cy="42573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5373216"/>
            <a:ext cx="7762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/>
              <a:t> Максимилијан Робеспјер            Жорж Дантон</a:t>
            </a:r>
            <a:endParaRPr lang="sr-Latn-RS" sz="2800" b="1" dirty="0"/>
          </a:p>
        </p:txBody>
      </p:sp>
    </p:spTree>
    <p:extLst>
      <p:ext uri="{BB962C8B-B14F-4D97-AF65-F5344CB8AC3E}">
        <p14:creationId xmlns:p14="http://schemas.microsoft.com/office/powerpoint/2010/main" val="64433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200" b="1" dirty="0" smtClean="0"/>
              <a:t>Просветитељи</a:t>
            </a:r>
            <a:r>
              <a:rPr lang="sr-Cyrl-RS" sz="3200" dirty="0" smtClean="0"/>
              <a:t> – кроз уметност и науку извршили су припрему револуције</a:t>
            </a:r>
            <a:endParaRPr lang="sr-Latn-R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6552" y="1732012"/>
            <a:ext cx="2497895" cy="3209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242" y="1700808"/>
            <a:ext cx="2579904" cy="3240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83" y="1700808"/>
            <a:ext cx="2503915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7000" y="5270891"/>
            <a:ext cx="7717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 smtClean="0"/>
              <a:t>Шарл Монтескје       Франсоа Волтер         Жан Жак Русо</a:t>
            </a:r>
            <a:endParaRPr lang="sr-Latn-RS" sz="2400" b="1" dirty="0"/>
          </a:p>
        </p:txBody>
      </p:sp>
    </p:spTree>
    <p:extLst>
      <p:ext uri="{BB962C8B-B14F-4D97-AF65-F5344CB8AC3E}">
        <p14:creationId xmlns:p14="http://schemas.microsoft.com/office/powerpoint/2010/main" val="13926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ctr">
              <a:buNone/>
            </a:pPr>
            <a:endParaRPr lang="sr-Cyrl-RS" b="1" dirty="0" smtClean="0"/>
          </a:p>
          <a:p>
            <a:pPr marL="0" indent="0" algn="ctr">
              <a:buNone/>
            </a:pPr>
            <a:endParaRPr lang="sr-Cyrl-RS" b="1" dirty="0"/>
          </a:p>
          <a:p>
            <a:pPr marL="0" indent="0" algn="ctr">
              <a:buNone/>
            </a:pPr>
            <a:endParaRPr lang="sr-Cyrl-RS" b="1" dirty="0" smtClean="0"/>
          </a:p>
          <a:p>
            <a:pPr marL="0" indent="0" algn="ctr">
              <a:buNone/>
            </a:pPr>
            <a:r>
              <a:rPr lang="sr-Cyrl-RS" b="1" dirty="0" smtClean="0"/>
              <a:t>Презентацију радила:</a:t>
            </a:r>
          </a:p>
          <a:p>
            <a:pPr marL="0" indent="0" algn="ctr">
              <a:buNone/>
            </a:pPr>
            <a:r>
              <a:rPr lang="sr-Cyrl-RS" b="1" dirty="0" smtClean="0"/>
              <a:t>Нина Јовановић 7-1</a:t>
            </a:r>
            <a:endParaRPr lang="sr-Latn-RS" b="1" dirty="0"/>
          </a:p>
        </p:txBody>
      </p:sp>
      <p:pic>
        <p:nvPicPr>
          <p:cNvPr id="4" name="Марсељеза (La Marseillais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04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60648"/>
            <a:ext cx="8748464" cy="6336704"/>
          </a:xfrm>
        </p:spPr>
        <p:txBody>
          <a:bodyPr>
            <a:normAutofit/>
          </a:bodyPr>
          <a:lstStyle/>
          <a:p>
            <a:pPr algn="just"/>
            <a:r>
              <a:rPr lang="sr-Cyrl-RS" dirty="0" smtClean="0"/>
              <a:t>Узроци револуције били су апсолутизам Краља Луја Х</a:t>
            </a:r>
            <a:r>
              <a:rPr lang="en-US" dirty="0" smtClean="0"/>
              <a:t>VI</a:t>
            </a:r>
            <a:r>
              <a:rPr lang="sr-Cyrl-RS" dirty="0" smtClean="0"/>
              <a:t>, раскошан живот племства и свештенства, тежак живот сељака и радника</a:t>
            </a:r>
          </a:p>
          <a:p>
            <a:pPr algn="just"/>
            <a:r>
              <a:rPr lang="sr-Cyrl-RS" dirty="0" smtClean="0"/>
              <a:t>Француска је била најнасељенија и најмоћнија држава Европе 18. века.</a:t>
            </a:r>
          </a:p>
          <a:p>
            <a:pPr algn="just"/>
            <a:r>
              <a:rPr lang="sr-Cyrl-RS" dirty="0" smtClean="0"/>
              <a:t>Државно уређење – апсолутна монархија</a:t>
            </a:r>
          </a:p>
          <a:p>
            <a:pPr algn="just"/>
            <a:r>
              <a:rPr lang="sr-Cyrl-RS" dirty="0" smtClean="0"/>
              <a:t>Друштво се делило на три сталежа: племство, свештенство и трећи сталеж (сељаци, грађани, радници)</a:t>
            </a:r>
          </a:p>
          <a:p>
            <a:pPr algn="just"/>
            <a:r>
              <a:rPr lang="sr-Cyrl-RS" dirty="0" smtClean="0"/>
              <a:t>Између прва два сталежа и трећег сталежа била је велика разлика</a:t>
            </a:r>
          </a:p>
        </p:txBody>
      </p:sp>
    </p:spTree>
    <p:extLst>
      <p:ext uri="{BB962C8B-B14F-4D97-AF65-F5344CB8AC3E}">
        <p14:creationId xmlns:p14="http://schemas.microsoft.com/office/powerpoint/2010/main" val="409150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0"/>
            <a:ext cx="8435280" cy="5937523"/>
          </a:xfrm>
        </p:spPr>
        <p:txBody>
          <a:bodyPr/>
          <a:lstStyle/>
          <a:p>
            <a:pPr algn="just"/>
            <a:r>
              <a:rPr lang="sr-Cyrl-RS" dirty="0" smtClean="0"/>
              <a:t>Помажући Америчку револуцију, Француска је потрошила велики новац, па је 1789. године банкротирала</a:t>
            </a:r>
          </a:p>
          <a:p>
            <a:pPr algn="just"/>
            <a:r>
              <a:rPr lang="sr-Cyrl-RS" dirty="0" smtClean="0"/>
              <a:t>Луј </a:t>
            </a:r>
            <a:r>
              <a:rPr lang="sr-Latn-RS" dirty="0"/>
              <a:t>X</a:t>
            </a:r>
            <a:r>
              <a:rPr lang="en-US" dirty="0" smtClean="0"/>
              <a:t>VI</a:t>
            </a:r>
            <a:r>
              <a:rPr lang="sr-Cyrl-RS" dirty="0" smtClean="0"/>
              <a:t> </a:t>
            </a:r>
            <a:r>
              <a:rPr lang="sr-Cyrl-RS" dirty="0" smtClean="0"/>
              <a:t>је </a:t>
            </a:r>
            <a:r>
              <a:rPr lang="sr-Cyrl-RS" dirty="0"/>
              <a:t>с</a:t>
            </a:r>
            <a:r>
              <a:rPr lang="sr-Cyrl-RS" dirty="0" smtClean="0"/>
              <a:t>азвао Скупштину државних сталежа како би добио нове порезе и зајмове</a:t>
            </a:r>
          </a:p>
          <a:p>
            <a:pPr marL="0" indent="0">
              <a:buNone/>
            </a:pP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67" y="3212976"/>
            <a:ext cx="6230044" cy="346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46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686800" cy="5937523"/>
          </a:xfrm>
        </p:spPr>
        <p:txBody>
          <a:bodyPr/>
          <a:lstStyle/>
          <a:p>
            <a:pPr algn="just"/>
            <a:r>
              <a:rPr lang="sr-Cyrl-RS" dirty="0" smtClean="0"/>
              <a:t>Представници трећег сталежа одбили су краљев предлог и оформили су Народну скупштину и почели су самостално да доносе одлуке</a:t>
            </a:r>
          </a:p>
          <a:p>
            <a:pPr algn="just"/>
            <a:r>
              <a:rPr lang="sr-Cyrl-RS" dirty="0" smtClean="0"/>
              <a:t>Краљев покушај да уз помоћ војске растера Народну скупштину довео је до народног устанка широм Француске</a:t>
            </a:r>
          </a:p>
          <a:p>
            <a:pPr algn="just"/>
            <a:r>
              <a:rPr lang="sr-Cyrl-RS" dirty="0" smtClean="0"/>
              <a:t>14. јула 1789. године, народ заузима злогласну париску тврђаву Бастиљу, која је служила као затвор и тиме је званично почела Француска револуција</a:t>
            </a:r>
            <a:endParaRPr lang="sr-Latn-RS" dirty="0"/>
          </a:p>
        </p:txBody>
      </p:sp>
    </p:spTree>
    <p:extLst>
      <p:ext uri="{BB962C8B-B14F-4D97-AF65-F5344CB8AC3E}">
        <p14:creationId xmlns:p14="http://schemas.microsoft.com/office/powerpoint/2010/main" val="4144452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Освајање Бастиље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02" y="1412776"/>
            <a:ext cx="7416824" cy="486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3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579296" cy="5865515"/>
          </a:xfrm>
        </p:spPr>
        <p:txBody>
          <a:bodyPr/>
          <a:lstStyle/>
          <a:p>
            <a:pPr algn="just"/>
            <a:r>
              <a:rPr lang="sr-Cyrl-RS" dirty="0" smtClean="0"/>
              <a:t>Након освајања Бастиље, Народна скупштина укида феудализам и на предлог маркиза Лафајета  је усвојила </a:t>
            </a:r>
            <a:r>
              <a:rPr lang="sr-Cyrl-RS" b="1" dirty="0" smtClean="0"/>
              <a:t>Декларацију о правима човека и грађанина (слобода, једнакост и приватна својина).</a:t>
            </a:r>
          </a:p>
          <a:p>
            <a:pPr marL="0" indent="0" algn="just">
              <a:buNone/>
            </a:pPr>
            <a:endParaRPr lang="sr-Cyrl-RS" b="1" dirty="0" smtClean="0"/>
          </a:p>
          <a:p>
            <a:endParaRPr lang="sr-Latn-R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780928"/>
            <a:ext cx="4001030" cy="390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2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6444208" cy="6408712"/>
          </a:xfrm>
        </p:spPr>
        <p:txBody>
          <a:bodyPr>
            <a:normAutofit/>
          </a:bodyPr>
          <a:lstStyle/>
          <a:p>
            <a:pPr algn="just"/>
            <a:r>
              <a:rPr lang="sr-Cyrl-RS" b="1" dirty="0" smtClean="0"/>
              <a:t>1791. </a:t>
            </a:r>
            <a:r>
              <a:rPr lang="sr-Cyrl-RS" dirty="0" smtClean="0"/>
              <a:t>године, усвојен је </a:t>
            </a:r>
            <a:r>
              <a:rPr lang="sr-Cyrl-RS" b="1" dirty="0" smtClean="0"/>
              <a:t>Устав</a:t>
            </a:r>
            <a:r>
              <a:rPr lang="sr-Cyrl-RS" dirty="0" smtClean="0"/>
              <a:t>. Француска је постала </a:t>
            </a:r>
            <a:r>
              <a:rPr lang="sr-Cyrl-RS" b="1" dirty="0" smtClean="0"/>
              <a:t>уставна монархија</a:t>
            </a:r>
          </a:p>
          <a:p>
            <a:pPr algn="just"/>
            <a:r>
              <a:rPr lang="sr-Cyrl-RS" dirty="0" smtClean="0"/>
              <a:t>Велики противници монархије били су тзв. </a:t>
            </a:r>
            <a:r>
              <a:rPr lang="sr-Cyrl-RS" b="1" dirty="0" smtClean="0"/>
              <a:t>Јакобинци, </a:t>
            </a:r>
            <a:r>
              <a:rPr lang="sr-Cyrl-RS" dirty="0" smtClean="0"/>
              <a:t>који су желели да успоставе републику. Вођа Јакобинаца је био </a:t>
            </a:r>
            <a:r>
              <a:rPr lang="sr-Cyrl-RS" b="1" dirty="0" smtClean="0"/>
              <a:t>Робеспјер</a:t>
            </a:r>
          </a:p>
          <a:p>
            <a:pPr algn="just"/>
            <a:r>
              <a:rPr lang="sr-Cyrl-RS" b="1" dirty="0" smtClean="0"/>
              <a:t>Уставом </a:t>
            </a:r>
            <a:r>
              <a:rPr lang="sr-Cyrl-RS" dirty="0" smtClean="0"/>
              <a:t>из</a:t>
            </a:r>
            <a:r>
              <a:rPr lang="sr-Cyrl-RS" b="1" dirty="0" smtClean="0"/>
              <a:t> 1793. </a:t>
            </a:r>
            <a:r>
              <a:rPr lang="sr-Cyrl-RS" dirty="0" smtClean="0"/>
              <a:t>Француска је постала република, власт су преузели </a:t>
            </a:r>
            <a:r>
              <a:rPr lang="sr-Cyrl-RS" b="1" dirty="0" smtClean="0"/>
              <a:t>Јакобинци</a:t>
            </a:r>
            <a:endParaRPr lang="sr-Latn-R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32656"/>
            <a:ext cx="2238375" cy="2924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859785" y="3256831"/>
            <a:ext cx="1983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dirty="0" smtClean="0"/>
              <a:t>Максимилијан Робеспјер</a:t>
            </a:r>
            <a:endParaRPr lang="sr-Latn-RS" sz="2000" b="1" dirty="0"/>
          </a:p>
        </p:txBody>
      </p:sp>
    </p:spTree>
    <p:extLst>
      <p:ext uri="{BB962C8B-B14F-4D97-AF65-F5344CB8AC3E}">
        <p14:creationId xmlns:p14="http://schemas.microsoft.com/office/powerpoint/2010/main" val="729175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336704"/>
          </a:xfrm>
        </p:spPr>
        <p:txBody>
          <a:bodyPr/>
          <a:lstStyle/>
          <a:p>
            <a:pPr algn="just"/>
            <a:r>
              <a:rPr lang="sr-Cyrl-RS" dirty="0" smtClean="0"/>
              <a:t>За време Јакобинске диктатуре и терора, велики број људи, оптужених за издају, погубљени су на </a:t>
            </a:r>
            <a:r>
              <a:rPr lang="sr-Cyrl-RS" dirty="0" smtClean="0"/>
              <a:t>гиљотини</a:t>
            </a:r>
            <a:r>
              <a:rPr lang="sr-Cyrl-RS" dirty="0" smtClean="0"/>
              <a:t>. Међу њима су </a:t>
            </a:r>
            <a:r>
              <a:rPr lang="sr-Cyrl-RS" b="1" dirty="0" smtClean="0"/>
              <a:t>Луј Х</a:t>
            </a:r>
            <a:r>
              <a:rPr lang="en-US" b="1" dirty="0" smtClean="0"/>
              <a:t>VI</a:t>
            </a:r>
            <a:r>
              <a:rPr lang="sr-Cyrl-RS" dirty="0" smtClean="0"/>
              <a:t>, његова супруга </a:t>
            </a:r>
            <a:r>
              <a:rPr lang="sr-Cyrl-RS" b="1" dirty="0" smtClean="0"/>
              <a:t>Марија Антоанете</a:t>
            </a:r>
            <a:r>
              <a:rPr lang="en-US" dirty="0"/>
              <a:t> </a:t>
            </a:r>
            <a:r>
              <a:rPr lang="sr-Cyrl-RS" dirty="0" smtClean="0"/>
              <a:t>и славни говорник револуције </a:t>
            </a:r>
            <a:r>
              <a:rPr lang="sr-Cyrl-RS" b="1" dirty="0" smtClean="0"/>
              <a:t>Жорж Дантон</a:t>
            </a:r>
          </a:p>
          <a:p>
            <a:pPr marL="0" indent="0" algn="just">
              <a:buNone/>
            </a:pPr>
            <a:endParaRPr lang="sr-Latn-R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698884"/>
            <a:ext cx="5514513" cy="396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2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algn="just"/>
            <a:r>
              <a:rPr lang="sr-Cyrl-RS" dirty="0" smtClean="0"/>
              <a:t>Терор је временом постајао све већи. Привреда је западала у све дубљу кризу и становништво је живело све теже. </a:t>
            </a:r>
            <a:endParaRPr lang="sr-Cyrl-RS" dirty="0"/>
          </a:p>
          <a:p>
            <a:pPr algn="just"/>
            <a:r>
              <a:rPr lang="sr-Cyrl-RS" dirty="0" smtClean="0"/>
              <a:t>У лето </a:t>
            </a:r>
            <a:r>
              <a:rPr lang="sr-Cyrl-RS" b="1" dirty="0" smtClean="0"/>
              <a:t>1794</a:t>
            </a:r>
            <a:r>
              <a:rPr lang="sr-Cyrl-RS" dirty="0" smtClean="0"/>
              <a:t>. Јакобинци су оборени са власти и њихове вође су погубљене, међу којима је био и </a:t>
            </a:r>
            <a:r>
              <a:rPr lang="sr-Cyrl-RS" b="1" dirty="0" smtClean="0"/>
              <a:t>Робеспјер</a:t>
            </a:r>
          </a:p>
          <a:p>
            <a:pPr algn="just"/>
            <a:r>
              <a:rPr lang="sr-Cyrl-RS" dirty="0" smtClean="0"/>
              <a:t>Од</a:t>
            </a:r>
            <a:r>
              <a:rPr lang="sr-Cyrl-RS" b="1" dirty="0" smtClean="0"/>
              <a:t> 1795. </a:t>
            </a:r>
            <a:r>
              <a:rPr lang="sr-Cyrl-RS" dirty="0" smtClean="0"/>
              <a:t>до</a:t>
            </a:r>
            <a:r>
              <a:rPr lang="sr-Cyrl-RS" b="1" dirty="0" smtClean="0"/>
              <a:t> 1799. </a:t>
            </a:r>
            <a:r>
              <a:rPr lang="sr-Cyrl-RS" dirty="0" smtClean="0"/>
              <a:t>власт је преузела </a:t>
            </a:r>
            <a:r>
              <a:rPr lang="sr-Cyrl-RS" b="1" dirty="0" smtClean="0"/>
              <a:t>крупна буржоазија – влада </a:t>
            </a:r>
            <a:r>
              <a:rPr lang="sr-Cyrl-RS" b="1" dirty="0"/>
              <a:t>Д</a:t>
            </a:r>
            <a:r>
              <a:rPr lang="sr-Cyrl-RS" b="1" dirty="0" smtClean="0"/>
              <a:t>иректоријума</a:t>
            </a:r>
          </a:p>
          <a:p>
            <a:pPr algn="just"/>
            <a:r>
              <a:rPr lang="sr-Cyrl-RS" b="1" dirty="0" smtClean="0"/>
              <a:t>Француска револуција </a:t>
            </a:r>
            <a:r>
              <a:rPr lang="sr-Cyrl-RS" dirty="0" smtClean="0"/>
              <a:t>се</a:t>
            </a:r>
            <a:r>
              <a:rPr lang="sr-Cyrl-RS" b="1" dirty="0" smtClean="0"/>
              <a:t> </a:t>
            </a:r>
            <a:r>
              <a:rPr lang="sr-Cyrl-RS" dirty="0" smtClean="0"/>
              <a:t>завршила </a:t>
            </a:r>
            <a:r>
              <a:rPr lang="sr-Cyrl-RS" b="1" dirty="0" smtClean="0"/>
              <a:t>1799</a:t>
            </a:r>
            <a:r>
              <a:rPr lang="sr-Cyrl-RS" dirty="0" smtClean="0"/>
              <a:t>. године када је власт преузео велики војсковођа </a:t>
            </a:r>
            <a:r>
              <a:rPr lang="sr-Cyrl-RS" b="1" dirty="0" smtClean="0"/>
              <a:t>Наполеон Бонапарта</a:t>
            </a:r>
            <a:endParaRPr lang="sr-Latn-RS" b="1" dirty="0"/>
          </a:p>
        </p:txBody>
      </p:sp>
    </p:spTree>
    <p:extLst>
      <p:ext uri="{BB962C8B-B14F-4D97-AF65-F5344CB8AC3E}">
        <p14:creationId xmlns:p14="http://schemas.microsoft.com/office/powerpoint/2010/main" val="34393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392</Words>
  <Application>Microsoft Office PowerPoint</Application>
  <PresentationFormat>On-screen Show (4:3)</PresentationFormat>
  <Paragraphs>32</Paragraphs>
  <Slides>13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ФРАНЦУСКА РЕВОЛУЦИЈА</vt:lpstr>
      <vt:lpstr>PowerPoint Presentation</vt:lpstr>
      <vt:lpstr>PowerPoint Presentation</vt:lpstr>
      <vt:lpstr>PowerPoint Presentation</vt:lpstr>
      <vt:lpstr>Освајање Бастиље</vt:lpstr>
      <vt:lpstr>PowerPoint Presentation</vt:lpstr>
      <vt:lpstr>PowerPoint Presentation</vt:lpstr>
      <vt:lpstr>PowerPoint Presentation</vt:lpstr>
      <vt:lpstr>PowerPoint Presentation</vt:lpstr>
      <vt:lpstr>Познате личности Француске револуције</vt:lpstr>
      <vt:lpstr>PowerPoint Presentation</vt:lpstr>
      <vt:lpstr>Просветитељи – кроз уметност и науку извршили су припрему револуције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Milan</dc:creator>
  <cp:lastModifiedBy>Milan</cp:lastModifiedBy>
  <cp:revision>28</cp:revision>
  <dcterms:created xsi:type="dcterms:W3CDTF">2019-01-13T16:06:50Z</dcterms:created>
  <dcterms:modified xsi:type="dcterms:W3CDTF">2019-01-13T18:24:08Z</dcterms:modified>
</cp:coreProperties>
</file>